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7" r:id="rId2"/>
    <p:sldId id="272" r:id="rId3"/>
    <p:sldId id="339" r:id="rId4"/>
    <p:sldId id="340" r:id="rId5"/>
    <p:sldId id="341" r:id="rId6"/>
    <p:sldId id="342" r:id="rId7"/>
    <p:sldId id="343" r:id="rId8"/>
    <p:sldId id="344" r:id="rId9"/>
    <p:sldId id="345" r:id="rId10"/>
    <p:sldId id="396" r:id="rId11"/>
    <p:sldId id="397" r:id="rId12"/>
    <p:sldId id="375" r:id="rId13"/>
    <p:sldId id="376" r:id="rId14"/>
    <p:sldId id="377" r:id="rId15"/>
    <p:sldId id="383" r:id="rId16"/>
    <p:sldId id="384" r:id="rId17"/>
    <p:sldId id="353" r:id="rId18"/>
    <p:sldId id="380" r:id="rId19"/>
    <p:sldId id="354" r:id="rId20"/>
    <p:sldId id="387" r:id="rId21"/>
    <p:sldId id="388" r:id="rId22"/>
    <p:sldId id="389" r:id="rId23"/>
    <p:sldId id="390" r:id="rId24"/>
    <p:sldId id="391" r:id="rId25"/>
    <p:sldId id="392" r:id="rId26"/>
    <p:sldId id="393" r:id="rId27"/>
    <p:sldId id="394" r:id="rId28"/>
    <p:sldId id="395" r:id="rId29"/>
    <p:sldId id="382" r:id="rId30"/>
    <p:sldId id="369" r:id="rId31"/>
    <p:sldId id="374"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49" clrIdx="0"/>
  <p:cmAuthor id="1" name="mustafa" initials="m"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0" autoAdjust="0"/>
    <p:restoredTop sz="84817" autoAdjust="0"/>
  </p:normalViewPr>
  <p:slideViewPr>
    <p:cSldViewPr>
      <p:cViewPr varScale="1">
        <p:scale>
          <a:sx n="63" d="100"/>
          <a:sy n="63" d="100"/>
        </p:scale>
        <p:origin x="1638"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A764E-C226-441A-B8E8-B72B1A0CBD55}"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1CB4F2B-061F-4899-B7A7-D3DB21D559D9}">
      <dgm:prSet phldrT="[Text]"/>
      <dgm:spPr/>
      <dgm:t>
        <a:bodyPr/>
        <a:lstStyle/>
        <a:p>
          <a:r>
            <a:rPr lang="tr-TR" b="1" dirty="0" smtClean="0">
              <a:solidFill>
                <a:schemeClr val="tx1"/>
              </a:solidFill>
            </a:rPr>
            <a:t>Ağız</a:t>
          </a:r>
          <a:endParaRPr lang="en-US" dirty="0">
            <a:solidFill>
              <a:schemeClr val="tx1"/>
            </a:solidFill>
          </a:endParaRPr>
        </a:p>
      </dgm:t>
    </dgm:pt>
    <dgm:pt modelId="{FBB44010-FF2F-4B2E-BB07-00BAAB2787FA}" type="parTrans" cxnId="{28F72333-B633-4A74-A850-C696C21E9778}">
      <dgm:prSet/>
      <dgm:spPr/>
      <dgm:t>
        <a:bodyPr/>
        <a:lstStyle/>
        <a:p>
          <a:endParaRPr lang="en-US"/>
        </a:p>
      </dgm:t>
    </dgm:pt>
    <dgm:pt modelId="{4CF3B585-3A69-44B8-B45C-534486A5ACCA}" type="sibTrans" cxnId="{28F72333-B633-4A74-A850-C696C21E9778}">
      <dgm:prSet/>
      <dgm:spPr/>
      <dgm:t>
        <a:bodyPr/>
        <a:lstStyle/>
        <a:p>
          <a:endParaRPr lang="en-US"/>
        </a:p>
      </dgm:t>
    </dgm:pt>
    <dgm:pt modelId="{6D8A6D96-3F44-451B-8E67-4E00E89281E1}">
      <dgm:prSet phldrT="[Text]"/>
      <dgm:spPr/>
      <dgm:t>
        <a:bodyPr/>
        <a:lstStyle/>
        <a:p>
          <a:r>
            <a:rPr lang="tr-TR" b="1" dirty="0" smtClean="0">
              <a:solidFill>
                <a:schemeClr val="tx1"/>
              </a:solidFill>
            </a:rPr>
            <a:t>Yemek borusu</a:t>
          </a:r>
          <a:endParaRPr lang="en-US" dirty="0">
            <a:solidFill>
              <a:schemeClr val="tx1"/>
            </a:solidFill>
          </a:endParaRPr>
        </a:p>
      </dgm:t>
    </dgm:pt>
    <dgm:pt modelId="{BC30C4F3-C4D2-466C-A95D-CC35D70BD753}" type="parTrans" cxnId="{88ACDB45-60A0-43DF-96AF-B8BC9E04F0BE}">
      <dgm:prSet/>
      <dgm:spPr/>
      <dgm:t>
        <a:bodyPr/>
        <a:lstStyle/>
        <a:p>
          <a:endParaRPr lang="en-US"/>
        </a:p>
      </dgm:t>
    </dgm:pt>
    <dgm:pt modelId="{C2894308-F237-4489-A651-AF6C41C46209}" type="sibTrans" cxnId="{88ACDB45-60A0-43DF-96AF-B8BC9E04F0BE}">
      <dgm:prSet/>
      <dgm:spPr/>
      <dgm:t>
        <a:bodyPr/>
        <a:lstStyle/>
        <a:p>
          <a:endParaRPr lang="en-US"/>
        </a:p>
      </dgm:t>
    </dgm:pt>
    <dgm:pt modelId="{61EA9B2A-2FC1-4B99-B198-AC51D88E041D}">
      <dgm:prSet phldrT="[Text]"/>
      <dgm:spPr/>
      <dgm:t>
        <a:bodyPr/>
        <a:lstStyle/>
        <a:p>
          <a:r>
            <a:rPr lang="tr-TR" b="1" dirty="0" smtClean="0">
              <a:solidFill>
                <a:schemeClr val="tx1"/>
              </a:solidFill>
            </a:rPr>
            <a:t>Mide</a:t>
          </a:r>
          <a:endParaRPr lang="en-US" dirty="0">
            <a:solidFill>
              <a:schemeClr val="tx1"/>
            </a:solidFill>
          </a:endParaRPr>
        </a:p>
      </dgm:t>
    </dgm:pt>
    <dgm:pt modelId="{A6109AF7-28D8-4659-8158-BBF6B5BB34A3}" type="parTrans" cxnId="{B5ACE77A-CF3F-4141-8D84-CBE2CE2D3A7F}">
      <dgm:prSet/>
      <dgm:spPr/>
      <dgm:t>
        <a:bodyPr/>
        <a:lstStyle/>
        <a:p>
          <a:endParaRPr lang="en-US"/>
        </a:p>
      </dgm:t>
    </dgm:pt>
    <dgm:pt modelId="{29BADE80-1CE6-4C36-BED1-5EA5801A6378}" type="sibTrans" cxnId="{B5ACE77A-CF3F-4141-8D84-CBE2CE2D3A7F}">
      <dgm:prSet/>
      <dgm:spPr/>
      <dgm:t>
        <a:bodyPr/>
        <a:lstStyle/>
        <a:p>
          <a:endParaRPr lang="en-US"/>
        </a:p>
      </dgm:t>
    </dgm:pt>
    <dgm:pt modelId="{D4B619E5-C5D4-47E0-B687-E98F323DAC3F}">
      <dgm:prSet phldrT="[Text]"/>
      <dgm:spPr/>
      <dgm:t>
        <a:bodyPr/>
        <a:lstStyle/>
        <a:p>
          <a:r>
            <a:rPr lang="tr-TR" b="1" dirty="0" smtClean="0">
              <a:solidFill>
                <a:schemeClr val="tx1"/>
              </a:solidFill>
            </a:rPr>
            <a:t>İnce Bağırsaklar</a:t>
          </a:r>
          <a:endParaRPr lang="en-US" dirty="0">
            <a:solidFill>
              <a:schemeClr val="tx1"/>
            </a:solidFill>
          </a:endParaRPr>
        </a:p>
      </dgm:t>
    </dgm:pt>
    <dgm:pt modelId="{34EB2681-4972-4B8F-BFE9-C6FD6029EFBB}" type="parTrans" cxnId="{5FC299C4-3552-4523-B228-F77A534716AF}">
      <dgm:prSet/>
      <dgm:spPr/>
      <dgm:t>
        <a:bodyPr/>
        <a:lstStyle/>
        <a:p>
          <a:endParaRPr lang="en-US"/>
        </a:p>
      </dgm:t>
    </dgm:pt>
    <dgm:pt modelId="{20C3CCC3-F3A8-4085-8138-2553A6377D7C}" type="sibTrans" cxnId="{5FC299C4-3552-4523-B228-F77A534716AF}">
      <dgm:prSet/>
      <dgm:spPr/>
      <dgm:t>
        <a:bodyPr/>
        <a:lstStyle/>
        <a:p>
          <a:endParaRPr lang="en-US"/>
        </a:p>
      </dgm:t>
    </dgm:pt>
    <dgm:pt modelId="{2891EC1D-71C8-4D25-A31D-5ECE1E11C06D}">
      <dgm:prSet phldrT="[Text]"/>
      <dgm:spPr/>
      <dgm:t>
        <a:bodyPr/>
        <a:lstStyle/>
        <a:p>
          <a:r>
            <a:rPr lang="tr-TR" b="1" dirty="0" smtClean="0">
              <a:solidFill>
                <a:schemeClr val="tx1"/>
              </a:solidFill>
            </a:rPr>
            <a:t>Karaciğer</a:t>
          </a:r>
          <a:endParaRPr lang="en-US" dirty="0">
            <a:solidFill>
              <a:schemeClr val="tx1"/>
            </a:solidFill>
          </a:endParaRPr>
        </a:p>
      </dgm:t>
    </dgm:pt>
    <dgm:pt modelId="{CEBB3E83-DC08-4A40-BEC7-3969418A47BC}" type="parTrans" cxnId="{004075A3-0CEE-42BD-9501-E235B0A09D60}">
      <dgm:prSet/>
      <dgm:spPr/>
      <dgm:t>
        <a:bodyPr/>
        <a:lstStyle/>
        <a:p>
          <a:endParaRPr lang="en-US"/>
        </a:p>
      </dgm:t>
    </dgm:pt>
    <dgm:pt modelId="{5DC2B057-62AB-4640-B02C-90230D12BB8C}" type="sibTrans" cxnId="{004075A3-0CEE-42BD-9501-E235B0A09D60}">
      <dgm:prSet/>
      <dgm:spPr/>
      <dgm:t>
        <a:bodyPr/>
        <a:lstStyle/>
        <a:p>
          <a:endParaRPr lang="en-US"/>
        </a:p>
      </dgm:t>
    </dgm:pt>
    <dgm:pt modelId="{0716673B-FBA6-46E8-A294-6383A81AF2C2}">
      <dgm:prSet phldrT="[Text]"/>
      <dgm:spPr/>
      <dgm:t>
        <a:bodyPr/>
        <a:lstStyle/>
        <a:p>
          <a:r>
            <a:rPr lang="tr-TR" b="1" dirty="0" smtClean="0">
              <a:solidFill>
                <a:schemeClr val="tx1"/>
              </a:solidFill>
            </a:rPr>
            <a:t>Kalp</a:t>
          </a:r>
          <a:endParaRPr lang="en-US" dirty="0">
            <a:solidFill>
              <a:schemeClr val="tx1"/>
            </a:solidFill>
          </a:endParaRPr>
        </a:p>
      </dgm:t>
    </dgm:pt>
    <dgm:pt modelId="{EF587D6D-5766-4064-B0A5-610A7779B7B9}" type="parTrans" cxnId="{6BB9CD48-7E7D-455E-B743-FF17A8B99C76}">
      <dgm:prSet/>
      <dgm:spPr/>
      <dgm:t>
        <a:bodyPr/>
        <a:lstStyle/>
        <a:p>
          <a:endParaRPr lang="en-US"/>
        </a:p>
      </dgm:t>
    </dgm:pt>
    <dgm:pt modelId="{2B27B0E0-BE9E-41D9-B435-0704BC0EAA59}" type="sibTrans" cxnId="{6BB9CD48-7E7D-455E-B743-FF17A8B99C76}">
      <dgm:prSet/>
      <dgm:spPr/>
      <dgm:t>
        <a:bodyPr/>
        <a:lstStyle/>
        <a:p>
          <a:endParaRPr lang="en-US"/>
        </a:p>
      </dgm:t>
    </dgm:pt>
    <dgm:pt modelId="{AAB4A8B8-434B-4BE7-92FF-D746C693917C}">
      <dgm:prSet phldrT="[Text]"/>
      <dgm:spPr/>
      <dgm:t>
        <a:bodyPr/>
        <a:lstStyle/>
        <a:p>
          <a:r>
            <a:rPr lang="tr-TR" b="1" dirty="0" smtClean="0">
              <a:solidFill>
                <a:schemeClr val="tx1"/>
              </a:solidFill>
            </a:rPr>
            <a:t>Akciğerler</a:t>
          </a:r>
          <a:endParaRPr lang="en-US" dirty="0">
            <a:solidFill>
              <a:schemeClr val="tx1"/>
            </a:solidFill>
          </a:endParaRPr>
        </a:p>
      </dgm:t>
    </dgm:pt>
    <dgm:pt modelId="{5044147F-4AFA-43AD-81CD-800DE2E599A0}" type="parTrans" cxnId="{F677ADF5-AB3D-4B5F-AA4D-AFC13E890C0B}">
      <dgm:prSet/>
      <dgm:spPr/>
      <dgm:t>
        <a:bodyPr/>
        <a:lstStyle/>
        <a:p>
          <a:endParaRPr lang="en-US"/>
        </a:p>
      </dgm:t>
    </dgm:pt>
    <dgm:pt modelId="{011960BD-ACCB-48D3-A6EF-447D7D9EADEE}" type="sibTrans" cxnId="{F677ADF5-AB3D-4B5F-AA4D-AFC13E890C0B}">
      <dgm:prSet/>
      <dgm:spPr/>
      <dgm:t>
        <a:bodyPr/>
        <a:lstStyle/>
        <a:p>
          <a:endParaRPr lang="en-US"/>
        </a:p>
      </dgm:t>
    </dgm:pt>
    <dgm:pt modelId="{0AE23F72-9F02-4AAA-8040-E7CD06E59B98}">
      <dgm:prSet phldrT="[Text]"/>
      <dgm:spPr/>
      <dgm:t>
        <a:bodyPr/>
        <a:lstStyle/>
        <a:p>
          <a:r>
            <a:rPr lang="tr-TR" b="1" dirty="0" smtClean="0">
              <a:solidFill>
                <a:schemeClr val="tx1"/>
              </a:solidFill>
            </a:rPr>
            <a:t>Beyin</a:t>
          </a:r>
          <a:endParaRPr lang="en-US" dirty="0">
            <a:solidFill>
              <a:schemeClr val="tx1"/>
            </a:solidFill>
          </a:endParaRPr>
        </a:p>
      </dgm:t>
    </dgm:pt>
    <dgm:pt modelId="{233C5922-15EC-4129-816F-0ECD6216BC03}" type="parTrans" cxnId="{B08DFE91-E79C-4DE6-82B2-0F249280B37C}">
      <dgm:prSet/>
      <dgm:spPr/>
      <dgm:t>
        <a:bodyPr/>
        <a:lstStyle/>
        <a:p>
          <a:endParaRPr lang="en-US"/>
        </a:p>
      </dgm:t>
    </dgm:pt>
    <dgm:pt modelId="{C0FD23BA-8321-4124-AB61-D650B48699FB}" type="sibTrans" cxnId="{B08DFE91-E79C-4DE6-82B2-0F249280B37C}">
      <dgm:prSet/>
      <dgm:spPr/>
      <dgm:t>
        <a:bodyPr/>
        <a:lstStyle/>
        <a:p>
          <a:endParaRPr lang="en-US"/>
        </a:p>
      </dgm:t>
    </dgm:pt>
    <dgm:pt modelId="{7FDF84F3-2DF1-4CF2-90A4-7599B306A356}" type="pres">
      <dgm:prSet presAssocID="{087A764E-C226-441A-B8E8-B72B1A0CBD55}" presName="diagram" presStyleCnt="0">
        <dgm:presLayoutVars>
          <dgm:dir/>
          <dgm:resizeHandles val="exact"/>
        </dgm:presLayoutVars>
      </dgm:prSet>
      <dgm:spPr/>
      <dgm:t>
        <a:bodyPr/>
        <a:lstStyle/>
        <a:p>
          <a:endParaRPr lang="en-US"/>
        </a:p>
      </dgm:t>
    </dgm:pt>
    <dgm:pt modelId="{8EAF1284-3EC9-4EA2-B375-F5DEEB00C9C9}" type="pres">
      <dgm:prSet presAssocID="{41CB4F2B-061F-4899-B7A7-D3DB21D559D9}" presName="node" presStyleLbl="node1" presStyleIdx="0" presStyleCnt="8">
        <dgm:presLayoutVars>
          <dgm:bulletEnabled val="1"/>
        </dgm:presLayoutVars>
      </dgm:prSet>
      <dgm:spPr/>
      <dgm:t>
        <a:bodyPr/>
        <a:lstStyle/>
        <a:p>
          <a:endParaRPr lang="en-US"/>
        </a:p>
      </dgm:t>
    </dgm:pt>
    <dgm:pt modelId="{2A5C43C7-C20E-4AA4-AA3A-338EA142948F}" type="pres">
      <dgm:prSet presAssocID="{4CF3B585-3A69-44B8-B45C-534486A5ACCA}" presName="sibTrans" presStyleLbl="sibTrans2D1" presStyleIdx="0" presStyleCnt="7"/>
      <dgm:spPr/>
      <dgm:t>
        <a:bodyPr/>
        <a:lstStyle/>
        <a:p>
          <a:endParaRPr lang="en-US"/>
        </a:p>
      </dgm:t>
    </dgm:pt>
    <dgm:pt modelId="{5F6DEE16-6A31-47AA-96F9-7DFA26248738}" type="pres">
      <dgm:prSet presAssocID="{4CF3B585-3A69-44B8-B45C-534486A5ACCA}" presName="connectorText" presStyleLbl="sibTrans2D1" presStyleIdx="0" presStyleCnt="7"/>
      <dgm:spPr/>
      <dgm:t>
        <a:bodyPr/>
        <a:lstStyle/>
        <a:p>
          <a:endParaRPr lang="en-US"/>
        </a:p>
      </dgm:t>
    </dgm:pt>
    <dgm:pt modelId="{41CEC839-47EB-4261-B363-19F61B9570D7}" type="pres">
      <dgm:prSet presAssocID="{6D8A6D96-3F44-451B-8E67-4E00E89281E1}" presName="node" presStyleLbl="node1" presStyleIdx="1" presStyleCnt="8">
        <dgm:presLayoutVars>
          <dgm:bulletEnabled val="1"/>
        </dgm:presLayoutVars>
      </dgm:prSet>
      <dgm:spPr/>
      <dgm:t>
        <a:bodyPr/>
        <a:lstStyle/>
        <a:p>
          <a:endParaRPr lang="en-US"/>
        </a:p>
      </dgm:t>
    </dgm:pt>
    <dgm:pt modelId="{B526E60F-F50D-48F0-B550-DEC7340EAC36}" type="pres">
      <dgm:prSet presAssocID="{C2894308-F237-4489-A651-AF6C41C46209}" presName="sibTrans" presStyleLbl="sibTrans2D1" presStyleIdx="1" presStyleCnt="7"/>
      <dgm:spPr/>
      <dgm:t>
        <a:bodyPr/>
        <a:lstStyle/>
        <a:p>
          <a:endParaRPr lang="en-US"/>
        </a:p>
      </dgm:t>
    </dgm:pt>
    <dgm:pt modelId="{A95A7938-1B7C-4EE3-A65A-8ACBF2DBEF18}" type="pres">
      <dgm:prSet presAssocID="{C2894308-F237-4489-A651-AF6C41C46209}" presName="connectorText" presStyleLbl="sibTrans2D1" presStyleIdx="1" presStyleCnt="7"/>
      <dgm:spPr/>
      <dgm:t>
        <a:bodyPr/>
        <a:lstStyle/>
        <a:p>
          <a:endParaRPr lang="en-US"/>
        </a:p>
      </dgm:t>
    </dgm:pt>
    <dgm:pt modelId="{7321CCAD-2262-4039-82B4-15BCC9852632}" type="pres">
      <dgm:prSet presAssocID="{61EA9B2A-2FC1-4B99-B198-AC51D88E041D}" presName="node" presStyleLbl="node1" presStyleIdx="2" presStyleCnt="8">
        <dgm:presLayoutVars>
          <dgm:bulletEnabled val="1"/>
        </dgm:presLayoutVars>
      </dgm:prSet>
      <dgm:spPr/>
      <dgm:t>
        <a:bodyPr/>
        <a:lstStyle/>
        <a:p>
          <a:endParaRPr lang="en-US"/>
        </a:p>
      </dgm:t>
    </dgm:pt>
    <dgm:pt modelId="{9AE0DD1C-2DF8-4927-A963-D63C1C64EE3C}" type="pres">
      <dgm:prSet presAssocID="{29BADE80-1CE6-4C36-BED1-5EA5801A6378}" presName="sibTrans" presStyleLbl="sibTrans2D1" presStyleIdx="2" presStyleCnt="7"/>
      <dgm:spPr/>
      <dgm:t>
        <a:bodyPr/>
        <a:lstStyle/>
        <a:p>
          <a:endParaRPr lang="en-US"/>
        </a:p>
      </dgm:t>
    </dgm:pt>
    <dgm:pt modelId="{05142050-9F28-421F-B07A-D8D0BDCA58A6}" type="pres">
      <dgm:prSet presAssocID="{29BADE80-1CE6-4C36-BED1-5EA5801A6378}" presName="connectorText" presStyleLbl="sibTrans2D1" presStyleIdx="2" presStyleCnt="7"/>
      <dgm:spPr/>
      <dgm:t>
        <a:bodyPr/>
        <a:lstStyle/>
        <a:p>
          <a:endParaRPr lang="en-US"/>
        </a:p>
      </dgm:t>
    </dgm:pt>
    <dgm:pt modelId="{A8A54CCA-551D-4FEC-9877-56CF9E3C8ED5}" type="pres">
      <dgm:prSet presAssocID="{D4B619E5-C5D4-47E0-B687-E98F323DAC3F}" presName="node" presStyleLbl="node1" presStyleIdx="3" presStyleCnt="8">
        <dgm:presLayoutVars>
          <dgm:bulletEnabled val="1"/>
        </dgm:presLayoutVars>
      </dgm:prSet>
      <dgm:spPr/>
      <dgm:t>
        <a:bodyPr/>
        <a:lstStyle/>
        <a:p>
          <a:endParaRPr lang="en-US"/>
        </a:p>
      </dgm:t>
    </dgm:pt>
    <dgm:pt modelId="{528E4143-6744-4D2F-8369-3D3F83972C9F}" type="pres">
      <dgm:prSet presAssocID="{20C3CCC3-F3A8-4085-8138-2553A6377D7C}" presName="sibTrans" presStyleLbl="sibTrans2D1" presStyleIdx="3" presStyleCnt="7"/>
      <dgm:spPr/>
      <dgm:t>
        <a:bodyPr/>
        <a:lstStyle/>
        <a:p>
          <a:endParaRPr lang="en-US"/>
        </a:p>
      </dgm:t>
    </dgm:pt>
    <dgm:pt modelId="{C2766646-7274-4E8F-9D7A-E2CE42FF4C1E}" type="pres">
      <dgm:prSet presAssocID="{20C3CCC3-F3A8-4085-8138-2553A6377D7C}" presName="connectorText" presStyleLbl="sibTrans2D1" presStyleIdx="3" presStyleCnt="7"/>
      <dgm:spPr/>
      <dgm:t>
        <a:bodyPr/>
        <a:lstStyle/>
        <a:p>
          <a:endParaRPr lang="en-US"/>
        </a:p>
      </dgm:t>
    </dgm:pt>
    <dgm:pt modelId="{81341710-15BF-4709-B5C7-61C80CA809BE}" type="pres">
      <dgm:prSet presAssocID="{2891EC1D-71C8-4D25-A31D-5ECE1E11C06D}" presName="node" presStyleLbl="node1" presStyleIdx="4" presStyleCnt="8" custLinFactNeighborY="-5442">
        <dgm:presLayoutVars>
          <dgm:bulletEnabled val="1"/>
        </dgm:presLayoutVars>
      </dgm:prSet>
      <dgm:spPr/>
      <dgm:t>
        <a:bodyPr/>
        <a:lstStyle/>
        <a:p>
          <a:endParaRPr lang="en-US"/>
        </a:p>
      </dgm:t>
    </dgm:pt>
    <dgm:pt modelId="{A0E5B730-C1A6-4369-B5E1-D3AEDD90FA13}" type="pres">
      <dgm:prSet presAssocID="{5DC2B057-62AB-4640-B02C-90230D12BB8C}" presName="sibTrans" presStyleLbl="sibTrans2D1" presStyleIdx="4" presStyleCnt="7"/>
      <dgm:spPr/>
      <dgm:t>
        <a:bodyPr/>
        <a:lstStyle/>
        <a:p>
          <a:endParaRPr lang="en-US"/>
        </a:p>
      </dgm:t>
    </dgm:pt>
    <dgm:pt modelId="{16A82F2F-D648-46AD-A360-54B13BF5A2D5}" type="pres">
      <dgm:prSet presAssocID="{5DC2B057-62AB-4640-B02C-90230D12BB8C}" presName="connectorText" presStyleLbl="sibTrans2D1" presStyleIdx="4" presStyleCnt="7"/>
      <dgm:spPr/>
      <dgm:t>
        <a:bodyPr/>
        <a:lstStyle/>
        <a:p>
          <a:endParaRPr lang="en-US"/>
        </a:p>
      </dgm:t>
    </dgm:pt>
    <dgm:pt modelId="{930A5038-2658-469C-ABE6-B8791C679790}" type="pres">
      <dgm:prSet presAssocID="{0716673B-FBA6-46E8-A294-6383A81AF2C2}" presName="node" presStyleLbl="node1" presStyleIdx="5" presStyleCnt="8">
        <dgm:presLayoutVars>
          <dgm:bulletEnabled val="1"/>
        </dgm:presLayoutVars>
      </dgm:prSet>
      <dgm:spPr/>
      <dgm:t>
        <a:bodyPr/>
        <a:lstStyle/>
        <a:p>
          <a:endParaRPr lang="en-US"/>
        </a:p>
      </dgm:t>
    </dgm:pt>
    <dgm:pt modelId="{93533EA7-3E4A-407A-ADD7-8F9165604059}" type="pres">
      <dgm:prSet presAssocID="{2B27B0E0-BE9E-41D9-B435-0704BC0EAA59}" presName="sibTrans" presStyleLbl="sibTrans2D1" presStyleIdx="5" presStyleCnt="7"/>
      <dgm:spPr/>
      <dgm:t>
        <a:bodyPr/>
        <a:lstStyle/>
        <a:p>
          <a:endParaRPr lang="en-US"/>
        </a:p>
      </dgm:t>
    </dgm:pt>
    <dgm:pt modelId="{C79F6DC6-0756-452D-A832-DC74D57A9930}" type="pres">
      <dgm:prSet presAssocID="{2B27B0E0-BE9E-41D9-B435-0704BC0EAA59}" presName="connectorText" presStyleLbl="sibTrans2D1" presStyleIdx="5" presStyleCnt="7"/>
      <dgm:spPr/>
      <dgm:t>
        <a:bodyPr/>
        <a:lstStyle/>
        <a:p>
          <a:endParaRPr lang="en-US"/>
        </a:p>
      </dgm:t>
    </dgm:pt>
    <dgm:pt modelId="{F8EA3451-D877-46AF-826C-090EF522BAA3}" type="pres">
      <dgm:prSet presAssocID="{AAB4A8B8-434B-4BE7-92FF-D746C693917C}" presName="node" presStyleLbl="node1" presStyleIdx="6" presStyleCnt="8">
        <dgm:presLayoutVars>
          <dgm:bulletEnabled val="1"/>
        </dgm:presLayoutVars>
      </dgm:prSet>
      <dgm:spPr/>
      <dgm:t>
        <a:bodyPr/>
        <a:lstStyle/>
        <a:p>
          <a:endParaRPr lang="en-US"/>
        </a:p>
      </dgm:t>
    </dgm:pt>
    <dgm:pt modelId="{D3FC69DB-4124-4919-8F99-C76F5E7B800D}" type="pres">
      <dgm:prSet presAssocID="{011960BD-ACCB-48D3-A6EF-447D7D9EADEE}" presName="sibTrans" presStyleLbl="sibTrans2D1" presStyleIdx="6" presStyleCnt="7"/>
      <dgm:spPr/>
      <dgm:t>
        <a:bodyPr/>
        <a:lstStyle/>
        <a:p>
          <a:endParaRPr lang="en-US"/>
        </a:p>
      </dgm:t>
    </dgm:pt>
    <dgm:pt modelId="{5E6BB682-C4AE-4AD1-AEAE-C40A4FB41B55}" type="pres">
      <dgm:prSet presAssocID="{011960BD-ACCB-48D3-A6EF-447D7D9EADEE}" presName="connectorText" presStyleLbl="sibTrans2D1" presStyleIdx="6" presStyleCnt="7"/>
      <dgm:spPr/>
      <dgm:t>
        <a:bodyPr/>
        <a:lstStyle/>
        <a:p>
          <a:endParaRPr lang="en-US"/>
        </a:p>
      </dgm:t>
    </dgm:pt>
    <dgm:pt modelId="{EF9D9EBE-FD51-4E4E-B641-A0B3C48A5577}" type="pres">
      <dgm:prSet presAssocID="{0AE23F72-9F02-4AAA-8040-E7CD06E59B98}" presName="node" presStyleLbl="node1" presStyleIdx="7" presStyleCnt="8">
        <dgm:presLayoutVars>
          <dgm:bulletEnabled val="1"/>
        </dgm:presLayoutVars>
      </dgm:prSet>
      <dgm:spPr/>
      <dgm:t>
        <a:bodyPr/>
        <a:lstStyle/>
        <a:p>
          <a:endParaRPr lang="en-US"/>
        </a:p>
      </dgm:t>
    </dgm:pt>
  </dgm:ptLst>
  <dgm:cxnLst>
    <dgm:cxn modelId="{296A66E8-2BE2-4041-A29A-3BDEDAC5247F}" type="presOf" srcId="{011960BD-ACCB-48D3-A6EF-447D7D9EADEE}" destId="{D3FC69DB-4124-4919-8F99-C76F5E7B800D}" srcOrd="0" destOrd="0" presId="urn:microsoft.com/office/officeart/2005/8/layout/process5"/>
    <dgm:cxn modelId="{28F72333-B633-4A74-A850-C696C21E9778}" srcId="{087A764E-C226-441A-B8E8-B72B1A0CBD55}" destId="{41CB4F2B-061F-4899-B7A7-D3DB21D559D9}" srcOrd="0" destOrd="0" parTransId="{FBB44010-FF2F-4B2E-BB07-00BAAB2787FA}" sibTransId="{4CF3B585-3A69-44B8-B45C-534486A5ACCA}"/>
    <dgm:cxn modelId="{B5EBEF6D-8634-44F6-94CB-8E2FE45F0757}" type="presOf" srcId="{29BADE80-1CE6-4C36-BED1-5EA5801A6378}" destId="{05142050-9F28-421F-B07A-D8D0BDCA58A6}" srcOrd="1" destOrd="0" presId="urn:microsoft.com/office/officeart/2005/8/layout/process5"/>
    <dgm:cxn modelId="{F677ADF5-AB3D-4B5F-AA4D-AFC13E890C0B}" srcId="{087A764E-C226-441A-B8E8-B72B1A0CBD55}" destId="{AAB4A8B8-434B-4BE7-92FF-D746C693917C}" srcOrd="6" destOrd="0" parTransId="{5044147F-4AFA-43AD-81CD-800DE2E599A0}" sibTransId="{011960BD-ACCB-48D3-A6EF-447D7D9EADEE}"/>
    <dgm:cxn modelId="{F7B94AC8-21DD-48B5-88D6-770DAEBA2197}" type="presOf" srcId="{41CB4F2B-061F-4899-B7A7-D3DB21D559D9}" destId="{8EAF1284-3EC9-4EA2-B375-F5DEEB00C9C9}" srcOrd="0" destOrd="0" presId="urn:microsoft.com/office/officeart/2005/8/layout/process5"/>
    <dgm:cxn modelId="{5FC299C4-3552-4523-B228-F77A534716AF}" srcId="{087A764E-C226-441A-B8E8-B72B1A0CBD55}" destId="{D4B619E5-C5D4-47E0-B687-E98F323DAC3F}" srcOrd="3" destOrd="0" parTransId="{34EB2681-4972-4B8F-BFE9-C6FD6029EFBB}" sibTransId="{20C3CCC3-F3A8-4085-8138-2553A6377D7C}"/>
    <dgm:cxn modelId="{61CFF8D8-35D9-4515-B1EE-713F3B2E5ACE}" type="presOf" srcId="{0AE23F72-9F02-4AAA-8040-E7CD06E59B98}" destId="{EF9D9EBE-FD51-4E4E-B641-A0B3C48A5577}" srcOrd="0" destOrd="0" presId="urn:microsoft.com/office/officeart/2005/8/layout/process5"/>
    <dgm:cxn modelId="{F1817859-8153-4C40-8D03-CD119334F98E}" type="presOf" srcId="{4CF3B585-3A69-44B8-B45C-534486A5ACCA}" destId="{5F6DEE16-6A31-47AA-96F9-7DFA26248738}" srcOrd="1" destOrd="0" presId="urn:microsoft.com/office/officeart/2005/8/layout/process5"/>
    <dgm:cxn modelId="{D0D4C4C5-AE11-4965-83B0-BB67B0DA274A}" type="presOf" srcId="{29BADE80-1CE6-4C36-BED1-5EA5801A6378}" destId="{9AE0DD1C-2DF8-4927-A963-D63C1C64EE3C}" srcOrd="0" destOrd="0" presId="urn:microsoft.com/office/officeart/2005/8/layout/process5"/>
    <dgm:cxn modelId="{E409AA7E-576E-404B-B476-C8577A8A4EC5}" type="presOf" srcId="{2B27B0E0-BE9E-41D9-B435-0704BC0EAA59}" destId="{C79F6DC6-0756-452D-A832-DC74D57A9930}" srcOrd="1" destOrd="0" presId="urn:microsoft.com/office/officeart/2005/8/layout/process5"/>
    <dgm:cxn modelId="{D2756B94-FCD1-4DFA-8F35-AFA415686C2F}" type="presOf" srcId="{6D8A6D96-3F44-451B-8E67-4E00E89281E1}" destId="{41CEC839-47EB-4261-B363-19F61B9570D7}" srcOrd="0" destOrd="0" presId="urn:microsoft.com/office/officeart/2005/8/layout/process5"/>
    <dgm:cxn modelId="{6BB9CD48-7E7D-455E-B743-FF17A8B99C76}" srcId="{087A764E-C226-441A-B8E8-B72B1A0CBD55}" destId="{0716673B-FBA6-46E8-A294-6383A81AF2C2}" srcOrd="5" destOrd="0" parTransId="{EF587D6D-5766-4064-B0A5-610A7779B7B9}" sibTransId="{2B27B0E0-BE9E-41D9-B435-0704BC0EAA59}"/>
    <dgm:cxn modelId="{2D99F082-5CD4-4008-A780-AC2F382DE16D}" type="presOf" srcId="{D4B619E5-C5D4-47E0-B687-E98F323DAC3F}" destId="{A8A54CCA-551D-4FEC-9877-56CF9E3C8ED5}" srcOrd="0" destOrd="0" presId="urn:microsoft.com/office/officeart/2005/8/layout/process5"/>
    <dgm:cxn modelId="{3B685FE9-A578-4DC1-A360-9A273D7F644C}" type="presOf" srcId="{4CF3B585-3A69-44B8-B45C-534486A5ACCA}" destId="{2A5C43C7-C20E-4AA4-AA3A-338EA142948F}" srcOrd="0" destOrd="0" presId="urn:microsoft.com/office/officeart/2005/8/layout/process5"/>
    <dgm:cxn modelId="{26DBA1BB-1A0D-4232-9C03-974538CFF47B}" type="presOf" srcId="{5DC2B057-62AB-4640-B02C-90230D12BB8C}" destId="{A0E5B730-C1A6-4369-B5E1-D3AEDD90FA13}" srcOrd="0" destOrd="0" presId="urn:microsoft.com/office/officeart/2005/8/layout/process5"/>
    <dgm:cxn modelId="{F06CD4B1-699C-4D01-92B7-73545D06739C}" type="presOf" srcId="{5DC2B057-62AB-4640-B02C-90230D12BB8C}" destId="{16A82F2F-D648-46AD-A360-54B13BF5A2D5}" srcOrd="1" destOrd="0" presId="urn:microsoft.com/office/officeart/2005/8/layout/process5"/>
    <dgm:cxn modelId="{C3CB92A2-536C-486A-91A8-53B9BBAB789F}" type="presOf" srcId="{C2894308-F237-4489-A651-AF6C41C46209}" destId="{A95A7938-1B7C-4EE3-A65A-8ACBF2DBEF18}" srcOrd="1" destOrd="0" presId="urn:microsoft.com/office/officeart/2005/8/layout/process5"/>
    <dgm:cxn modelId="{45E0FFEB-0145-45B0-8F5D-C234997275DC}" type="presOf" srcId="{2B27B0E0-BE9E-41D9-B435-0704BC0EAA59}" destId="{93533EA7-3E4A-407A-ADD7-8F9165604059}" srcOrd="0" destOrd="0" presId="urn:microsoft.com/office/officeart/2005/8/layout/process5"/>
    <dgm:cxn modelId="{B08DFE91-E79C-4DE6-82B2-0F249280B37C}" srcId="{087A764E-C226-441A-B8E8-B72B1A0CBD55}" destId="{0AE23F72-9F02-4AAA-8040-E7CD06E59B98}" srcOrd="7" destOrd="0" parTransId="{233C5922-15EC-4129-816F-0ECD6216BC03}" sibTransId="{C0FD23BA-8321-4124-AB61-D650B48699FB}"/>
    <dgm:cxn modelId="{C8EFF537-8F54-46DC-B08D-9460C2F6D35A}" type="presOf" srcId="{087A764E-C226-441A-B8E8-B72B1A0CBD55}" destId="{7FDF84F3-2DF1-4CF2-90A4-7599B306A356}" srcOrd="0" destOrd="0" presId="urn:microsoft.com/office/officeart/2005/8/layout/process5"/>
    <dgm:cxn modelId="{2890B9CB-5826-4938-8726-ACD58E773DC0}" type="presOf" srcId="{61EA9B2A-2FC1-4B99-B198-AC51D88E041D}" destId="{7321CCAD-2262-4039-82B4-15BCC9852632}" srcOrd="0" destOrd="0" presId="urn:microsoft.com/office/officeart/2005/8/layout/process5"/>
    <dgm:cxn modelId="{6562759A-6A20-44F3-9B6F-2D4B351CDF49}" type="presOf" srcId="{0716673B-FBA6-46E8-A294-6383A81AF2C2}" destId="{930A5038-2658-469C-ABE6-B8791C679790}" srcOrd="0" destOrd="0" presId="urn:microsoft.com/office/officeart/2005/8/layout/process5"/>
    <dgm:cxn modelId="{2A906861-88BD-47E4-AF31-36818C552229}" type="presOf" srcId="{011960BD-ACCB-48D3-A6EF-447D7D9EADEE}" destId="{5E6BB682-C4AE-4AD1-AEAE-C40A4FB41B55}" srcOrd="1" destOrd="0" presId="urn:microsoft.com/office/officeart/2005/8/layout/process5"/>
    <dgm:cxn modelId="{B5ACE77A-CF3F-4141-8D84-CBE2CE2D3A7F}" srcId="{087A764E-C226-441A-B8E8-B72B1A0CBD55}" destId="{61EA9B2A-2FC1-4B99-B198-AC51D88E041D}" srcOrd="2" destOrd="0" parTransId="{A6109AF7-28D8-4659-8158-BBF6B5BB34A3}" sibTransId="{29BADE80-1CE6-4C36-BED1-5EA5801A6378}"/>
    <dgm:cxn modelId="{46181BEA-62E2-4F44-95C7-663AA6B219F7}" type="presOf" srcId="{C2894308-F237-4489-A651-AF6C41C46209}" destId="{B526E60F-F50D-48F0-B550-DEC7340EAC36}" srcOrd="0" destOrd="0" presId="urn:microsoft.com/office/officeart/2005/8/layout/process5"/>
    <dgm:cxn modelId="{004075A3-0CEE-42BD-9501-E235B0A09D60}" srcId="{087A764E-C226-441A-B8E8-B72B1A0CBD55}" destId="{2891EC1D-71C8-4D25-A31D-5ECE1E11C06D}" srcOrd="4" destOrd="0" parTransId="{CEBB3E83-DC08-4A40-BEC7-3969418A47BC}" sibTransId="{5DC2B057-62AB-4640-B02C-90230D12BB8C}"/>
    <dgm:cxn modelId="{91227F4E-2AFF-42E7-9A86-B9253E32D926}" type="presOf" srcId="{20C3CCC3-F3A8-4085-8138-2553A6377D7C}" destId="{528E4143-6744-4D2F-8369-3D3F83972C9F}" srcOrd="0" destOrd="0" presId="urn:microsoft.com/office/officeart/2005/8/layout/process5"/>
    <dgm:cxn modelId="{7A38A27F-8979-4AA4-94E3-D1CD0ABB93DC}" type="presOf" srcId="{2891EC1D-71C8-4D25-A31D-5ECE1E11C06D}" destId="{81341710-15BF-4709-B5C7-61C80CA809BE}" srcOrd="0" destOrd="0" presId="urn:microsoft.com/office/officeart/2005/8/layout/process5"/>
    <dgm:cxn modelId="{1DC21CDD-03C0-4742-B44C-B9A5198C8ED4}" type="presOf" srcId="{AAB4A8B8-434B-4BE7-92FF-D746C693917C}" destId="{F8EA3451-D877-46AF-826C-090EF522BAA3}" srcOrd="0" destOrd="0" presId="urn:microsoft.com/office/officeart/2005/8/layout/process5"/>
    <dgm:cxn modelId="{CC514CCB-C3F4-4AB9-B9B4-8B333787A1FE}" type="presOf" srcId="{20C3CCC3-F3A8-4085-8138-2553A6377D7C}" destId="{C2766646-7274-4E8F-9D7A-E2CE42FF4C1E}" srcOrd="1" destOrd="0" presId="urn:microsoft.com/office/officeart/2005/8/layout/process5"/>
    <dgm:cxn modelId="{88ACDB45-60A0-43DF-96AF-B8BC9E04F0BE}" srcId="{087A764E-C226-441A-B8E8-B72B1A0CBD55}" destId="{6D8A6D96-3F44-451B-8E67-4E00E89281E1}" srcOrd="1" destOrd="0" parTransId="{BC30C4F3-C4D2-466C-A95D-CC35D70BD753}" sibTransId="{C2894308-F237-4489-A651-AF6C41C46209}"/>
    <dgm:cxn modelId="{038338C3-70F5-441C-8BC6-3B88638D2062}" type="presParOf" srcId="{7FDF84F3-2DF1-4CF2-90A4-7599B306A356}" destId="{8EAF1284-3EC9-4EA2-B375-F5DEEB00C9C9}" srcOrd="0" destOrd="0" presId="urn:microsoft.com/office/officeart/2005/8/layout/process5"/>
    <dgm:cxn modelId="{04FB97DC-4E0E-4454-A22D-8EF59CF239B6}" type="presParOf" srcId="{7FDF84F3-2DF1-4CF2-90A4-7599B306A356}" destId="{2A5C43C7-C20E-4AA4-AA3A-338EA142948F}" srcOrd="1" destOrd="0" presId="urn:microsoft.com/office/officeart/2005/8/layout/process5"/>
    <dgm:cxn modelId="{956FD725-2DE1-485C-BBE4-E45CE4291D7F}" type="presParOf" srcId="{2A5C43C7-C20E-4AA4-AA3A-338EA142948F}" destId="{5F6DEE16-6A31-47AA-96F9-7DFA26248738}" srcOrd="0" destOrd="0" presId="urn:microsoft.com/office/officeart/2005/8/layout/process5"/>
    <dgm:cxn modelId="{925B4E12-6036-4F60-B0DF-5813CEAFE5D5}" type="presParOf" srcId="{7FDF84F3-2DF1-4CF2-90A4-7599B306A356}" destId="{41CEC839-47EB-4261-B363-19F61B9570D7}" srcOrd="2" destOrd="0" presId="urn:microsoft.com/office/officeart/2005/8/layout/process5"/>
    <dgm:cxn modelId="{E7E09F34-A4A7-4891-882B-E8C6332929B9}" type="presParOf" srcId="{7FDF84F3-2DF1-4CF2-90A4-7599B306A356}" destId="{B526E60F-F50D-48F0-B550-DEC7340EAC36}" srcOrd="3" destOrd="0" presId="urn:microsoft.com/office/officeart/2005/8/layout/process5"/>
    <dgm:cxn modelId="{46391814-9B83-4037-AB07-B2D79EA8AE9A}" type="presParOf" srcId="{B526E60F-F50D-48F0-B550-DEC7340EAC36}" destId="{A95A7938-1B7C-4EE3-A65A-8ACBF2DBEF18}" srcOrd="0" destOrd="0" presId="urn:microsoft.com/office/officeart/2005/8/layout/process5"/>
    <dgm:cxn modelId="{BFC6393A-CF28-4628-B343-F4B0AACC4DD7}" type="presParOf" srcId="{7FDF84F3-2DF1-4CF2-90A4-7599B306A356}" destId="{7321CCAD-2262-4039-82B4-15BCC9852632}" srcOrd="4" destOrd="0" presId="urn:microsoft.com/office/officeart/2005/8/layout/process5"/>
    <dgm:cxn modelId="{FFD9AEE5-E521-44C5-82AB-2C93D24F8D79}" type="presParOf" srcId="{7FDF84F3-2DF1-4CF2-90A4-7599B306A356}" destId="{9AE0DD1C-2DF8-4927-A963-D63C1C64EE3C}" srcOrd="5" destOrd="0" presId="urn:microsoft.com/office/officeart/2005/8/layout/process5"/>
    <dgm:cxn modelId="{7036BE7A-457D-44C7-8FDD-D29FF2D4D28D}" type="presParOf" srcId="{9AE0DD1C-2DF8-4927-A963-D63C1C64EE3C}" destId="{05142050-9F28-421F-B07A-D8D0BDCA58A6}" srcOrd="0" destOrd="0" presId="urn:microsoft.com/office/officeart/2005/8/layout/process5"/>
    <dgm:cxn modelId="{49238FD1-BD01-4A05-8B3C-B3AED4DF4D40}" type="presParOf" srcId="{7FDF84F3-2DF1-4CF2-90A4-7599B306A356}" destId="{A8A54CCA-551D-4FEC-9877-56CF9E3C8ED5}" srcOrd="6" destOrd="0" presId="urn:microsoft.com/office/officeart/2005/8/layout/process5"/>
    <dgm:cxn modelId="{FEB981A0-81FA-4315-8E2A-EBC1EFF9DACF}" type="presParOf" srcId="{7FDF84F3-2DF1-4CF2-90A4-7599B306A356}" destId="{528E4143-6744-4D2F-8369-3D3F83972C9F}" srcOrd="7" destOrd="0" presId="urn:microsoft.com/office/officeart/2005/8/layout/process5"/>
    <dgm:cxn modelId="{72BAE360-9A91-44B0-B77A-7BA3AF1BB23D}" type="presParOf" srcId="{528E4143-6744-4D2F-8369-3D3F83972C9F}" destId="{C2766646-7274-4E8F-9D7A-E2CE42FF4C1E}" srcOrd="0" destOrd="0" presId="urn:microsoft.com/office/officeart/2005/8/layout/process5"/>
    <dgm:cxn modelId="{D6FC963D-EB3A-4F81-BEEC-06BE179B4B7E}" type="presParOf" srcId="{7FDF84F3-2DF1-4CF2-90A4-7599B306A356}" destId="{81341710-15BF-4709-B5C7-61C80CA809BE}" srcOrd="8" destOrd="0" presId="urn:microsoft.com/office/officeart/2005/8/layout/process5"/>
    <dgm:cxn modelId="{01EC6F3F-8303-44C1-88C9-3819C52FD6FD}" type="presParOf" srcId="{7FDF84F3-2DF1-4CF2-90A4-7599B306A356}" destId="{A0E5B730-C1A6-4369-B5E1-D3AEDD90FA13}" srcOrd="9" destOrd="0" presId="urn:microsoft.com/office/officeart/2005/8/layout/process5"/>
    <dgm:cxn modelId="{D59B63A6-76A1-4D66-9DC9-8F911A0D2A19}" type="presParOf" srcId="{A0E5B730-C1A6-4369-B5E1-D3AEDD90FA13}" destId="{16A82F2F-D648-46AD-A360-54B13BF5A2D5}" srcOrd="0" destOrd="0" presId="urn:microsoft.com/office/officeart/2005/8/layout/process5"/>
    <dgm:cxn modelId="{7ED7012A-6AC0-4872-AFFA-D76868799C9A}" type="presParOf" srcId="{7FDF84F3-2DF1-4CF2-90A4-7599B306A356}" destId="{930A5038-2658-469C-ABE6-B8791C679790}" srcOrd="10" destOrd="0" presId="urn:microsoft.com/office/officeart/2005/8/layout/process5"/>
    <dgm:cxn modelId="{779CF930-839C-44AD-BA83-950700E57751}" type="presParOf" srcId="{7FDF84F3-2DF1-4CF2-90A4-7599B306A356}" destId="{93533EA7-3E4A-407A-ADD7-8F9165604059}" srcOrd="11" destOrd="0" presId="urn:microsoft.com/office/officeart/2005/8/layout/process5"/>
    <dgm:cxn modelId="{05B6A3E3-7324-424A-9724-2023FECF8B34}" type="presParOf" srcId="{93533EA7-3E4A-407A-ADD7-8F9165604059}" destId="{C79F6DC6-0756-452D-A832-DC74D57A9930}" srcOrd="0" destOrd="0" presId="urn:microsoft.com/office/officeart/2005/8/layout/process5"/>
    <dgm:cxn modelId="{30E70109-5230-4759-882E-66523138ED0B}" type="presParOf" srcId="{7FDF84F3-2DF1-4CF2-90A4-7599B306A356}" destId="{F8EA3451-D877-46AF-826C-090EF522BAA3}" srcOrd="12" destOrd="0" presId="urn:microsoft.com/office/officeart/2005/8/layout/process5"/>
    <dgm:cxn modelId="{74EC93A5-26B0-440E-AF11-8253C0F30A3C}" type="presParOf" srcId="{7FDF84F3-2DF1-4CF2-90A4-7599B306A356}" destId="{D3FC69DB-4124-4919-8F99-C76F5E7B800D}" srcOrd="13" destOrd="0" presId="urn:microsoft.com/office/officeart/2005/8/layout/process5"/>
    <dgm:cxn modelId="{42674365-ACF4-46BE-B418-0754F62A3FE6}" type="presParOf" srcId="{D3FC69DB-4124-4919-8F99-C76F5E7B800D}" destId="{5E6BB682-C4AE-4AD1-AEAE-C40A4FB41B55}" srcOrd="0" destOrd="0" presId="urn:microsoft.com/office/officeart/2005/8/layout/process5"/>
    <dgm:cxn modelId="{B8F37C1A-2C76-4E8F-8D58-41AB5CBA11AE}" type="presParOf" srcId="{7FDF84F3-2DF1-4CF2-90A4-7599B306A356}" destId="{EF9D9EBE-FD51-4E4E-B641-A0B3C48A5577}"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4F1F3-0E02-4D20-8C09-43060E7D01F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E85BA1-FB19-4B5E-910C-23BCF23065E5}">
      <dgm:prSet phldrT="[Text]"/>
      <dgm:spPr/>
      <dgm:t>
        <a:bodyPr/>
        <a:lstStyle/>
        <a:p>
          <a:r>
            <a:rPr lang="tr-TR" dirty="0" smtClean="0">
              <a:solidFill>
                <a:schemeClr val="bg1"/>
              </a:solidFill>
              <a:latin typeface="+mn-lt"/>
              <a:cs typeface="+mn-cs"/>
            </a:rPr>
            <a:t>Fiziksel Değişimler</a:t>
          </a:r>
          <a:endParaRPr lang="en-US" dirty="0">
            <a:solidFill>
              <a:schemeClr val="bg1"/>
            </a:solidFill>
          </a:endParaRPr>
        </a:p>
      </dgm:t>
    </dgm:pt>
    <dgm:pt modelId="{C4A08630-52C6-4194-BCC5-F5F7B758C34F}" type="parTrans" cxnId="{79516D37-2B6D-418A-93B1-116EFFBB4F66}">
      <dgm:prSet/>
      <dgm:spPr/>
      <dgm:t>
        <a:bodyPr/>
        <a:lstStyle/>
        <a:p>
          <a:endParaRPr lang="en-US"/>
        </a:p>
      </dgm:t>
    </dgm:pt>
    <dgm:pt modelId="{1D051CBB-8248-4218-B7CC-FFC9DAE52681}" type="sibTrans" cxnId="{79516D37-2B6D-418A-93B1-116EFFBB4F66}">
      <dgm:prSet/>
      <dgm:spPr/>
      <dgm:t>
        <a:bodyPr/>
        <a:lstStyle/>
        <a:p>
          <a:endParaRPr lang="en-US"/>
        </a:p>
      </dgm:t>
    </dgm:pt>
    <dgm:pt modelId="{585A61E8-713A-4E06-9CF2-C43C3BC9C083}">
      <dgm:prSet phldrT="[Text]"/>
      <dgm:spPr/>
      <dgm:t>
        <a:bodyPr/>
        <a:lstStyle/>
        <a:p>
          <a:r>
            <a:rPr lang="tr-TR" dirty="0" smtClean="0">
              <a:solidFill>
                <a:schemeClr val="bg1"/>
              </a:solidFill>
              <a:latin typeface="+mn-lt"/>
              <a:cs typeface="+mn-cs"/>
            </a:rPr>
            <a:t>Zihinsel Değişimler</a:t>
          </a:r>
          <a:endParaRPr lang="en-US" dirty="0">
            <a:solidFill>
              <a:schemeClr val="bg1"/>
            </a:solidFill>
          </a:endParaRPr>
        </a:p>
      </dgm:t>
    </dgm:pt>
    <dgm:pt modelId="{12ED9751-C90F-41FC-B3D8-3AFE36A36EFF}" type="parTrans" cxnId="{CDBA2FDC-9E19-486D-B9C7-DC3BE92E3D50}">
      <dgm:prSet/>
      <dgm:spPr/>
      <dgm:t>
        <a:bodyPr/>
        <a:lstStyle/>
        <a:p>
          <a:endParaRPr lang="en-US"/>
        </a:p>
      </dgm:t>
    </dgm:pt>
    <dgm:pt modelId="{8618EF72-A0A2-47F6-89FE-909A972D9F92}" type="sibTrans" cxnId="{CDBA2FDC-9E19-486D-B9C7-DC3BE92E3D50}">
      <dgm:prSet/>
      <dgm:spPr/>
      <dgm:t>
        <a:bodyPr/>
        <a:lstStyle/>
        <a:p>
          <a:endParaRPr lang="en-US"/>
        </a:p>
      </dgm:t>
    </dgm:pt>
    <dgm:pt modelId="{F1F9DDC3-4C05-4FDF-B279-F9CABB2D011A}">
      <dgm:prSet phldrT="[Text]"/>
      <dgm:spPr/>
      <dgm:t>
        <a:bodyPr/>
        <a:lstStyle/>
        <a:p>
          <a:r>
            <a:rPr lang="tr-TR" dirty="0" smtClean="0">
              <a:solidFill>
                <a:schemeClr val="bg1"/>
              </a:solidFill>
              <a:latin typeface="+mn-lt"/>
              <a:cs typeface="+mn-cs"/>
            </a:rPr>
            <a:t>Duygusal Değişimler</a:t>
          </a:r>
          <a:endParaRPr lang="en-US" dirty="0">
            <a:solidFill>
              <a:schemeClr val="bg1"/>
            </a:solidFill>
          </a:endParaRPr>
        </a:p>
      </dgm:t>
    </dgm:pt>
    <dgm:pt modelId="{9572A419-C507-4E13-86A2-1884B635B2BC}" type="parTrans" cxnId="{8CFED427-CBC2-477B-B15A-C53F5971C8C0}">
      <dgm:prSet/>
      <dgm:spPr/>
      <dgm:t>
        <a:bodyPr/>
        <a:lstStyle/>
        <a:p>
          <a:endParaRPr lang="en-US"/>
        </a:p>
      </dgm:t>
    </dgm:pt>
    <dgm:pt modelId="{BBB23B08-0EDE-48BC-9233-18253123D543}" type="sibTrans" cxnId="{8CFED427-CBC2-477B-B15A-C53F5971C8C0}">
      <dgm:prSet/>
      <dgm:spPr/>
      <dgm:t>
        <a:bodyPr/>
        <a:lstStyle/>
        <a:p>
          <a:endParaRPr lang="en-US"/>
        </a:p>
      </dgm:t>
    </dgm:pt>
    <dgm:pt modelId="{C39AD1A1-0171-4617-BB01-80BA5C424DAF}">
      <dgm:prSet phldrT="[Text]"/>
      <dgm:spPr/>
      <dgm:t>
        <a:bodyPr/>
        <a:lstStyle/>
        <a:p>
          <a:r>
            <a:rPr lang="tr-TR" dirty="0" smtClean="0">
              <a:solidFill>
                <a:schemeClr val="bg1"/>
              </a:solidFill>
              <a:latin typeface="+mn-lt"/>
              <a:cs typeface="+mn-cs"/>
            </a:rPr>
            <a:t>Davranışsal Değişimler</a:t>
          </a:r>
          <a:endParaRPr lang="en-US" dirty="0">
            <a:solidFill>
              <a:schemeClr val="bg1"/>
            </a:solidFill>
          </a:endParaRPr>
        </a:p>
      </dgm:t>
    </dgm:pt>
    <dgm:pt modelId="{4D68D0A3-D0B9-42B2-84BB-A2F7C1DEBF16}" type="parTrans" cxnId="{784C7A99-1732-4F28-BC25-AAFC183920D0}">
      <dgm:prSet/>
      <dgm:spPr/>
      <dgm:t>
        <a:bodyPr/>
        <a:lstStyle/>
        <a:p>
          <a:endParaRPr lang="en-US"/>
        </a:p>
      </dgm:t>
    </dgm:pt>
    <dgm:pt modelId="{9ECC1ED9-B9D7-4599-9991-1F644DA89BE1}" type="sibTrans" cxnId="{784C7A99-1732-4F28-BC25-AAFC183920D0}">
      <dgm:prSet/>
      <dgm:spPr/>
      <dgm:t>
        <a:bodyPr/>
        <a:lstStyle/>
        <a:p>
          <a:endParaRPr lang="en-US"/>
        </a:p>
      </dgm:t>
    </dgm:pt>
    <dgm:pt modelId="{7D8863B7-0CB4-4966-AEC4-FE77BDAC9BA9}" type="pres">
      <dgm:prSet presAssocID="{6D64F1F3-0E02-4D20-8C09-43060E7D01F2}" presName="matrix" presStyleCnt="0">
        <dgm:presLayoutVars>
          <dgm:chMax val="1"/>
          <dgm:dir/>
          <dgm:resizeHandles val="exact"/>
        </dgm:presLayoutVars>
      </dgm:prSet>
      <dgm:spPr/>
      <dgm:t>
        <a:bodyPr/>
        <a:lstStyle/>
        <a:p>
          <a:endParaRPr lang="tr-TR"/>
        </a:p>
      </dgm:t>
    </dgm:pt>
    <dgm:pt modelId="{022D8C11-228E-4817-860C-DCD2CC932894}" type="pres">
      <dgm:prSet presAssocID="{6D64F1F3-0E02-4D20-8C09-43060E7D01F2}" presName="axisShape" presStyleLbl="bgShp" presStyleIdx="0" presStyleCnt="1"/>
      <dgm:spPr/>
    </dgm:pt>
    <dgm:pt modelId="{D6AE1C49-3BF6-4372-9195-E4A8E0A47B51}" type="pres">
      <dgm:prSet presAssocID="{6D64F1F3-0E02-4D20-8C09-43060E7D01F2}" presName="rect1" presStyleLbl="node1" presStyleIdx="0" presStyleCnt="4">
        <dgm:presLayoutVars>
          <dgm:chMax val="0"/>
          <dgm:chPref val="0"/>
          <dgm:bulletEnabled val="1"/>
        </dgm:presLayoutVars>
      </dgm:prSet>
      <dgm:spPr/>
      <dgm:t>
        <a:bodyPr/>
        <a:lstStyle/>
        <a:p>
          <a:endParaRPr lang="en-US"/>
        </a:p>
      </dgm:t>
    </dgm:pt>
    <dgm:pt modelId="{2B5B9CAA-4F35-4FAF-9E2B-C7ECEDCD98F3}" type="pres">
      <dgm:prSet presAssocID="{6D64F1F3-0E02-4D20-8C09-43060E7D01F2}" presName="rect2" presStyleLbl="node1" presStyleIdx="1" presStyleCnt="4">
        <dgm:presLayoutVars>
          <dgm:chMax val="0"/>
          <dgm:chPref val="0"/>
          <dgm:bulletEnabled val="1"/>
        </dgm:presLayoutVars>
      </dgm:prSet>
      <dgm:spPr/>
      <dgm:t>
        <a:bodyPr/>
        <a:lstStyle/>
        <a:p>
          <a:endParaRPr lang="en-US"/>
        </a:p>
      </dgm:t>
    </dgm:pt>
    <dgm:pt modelId="{D301DCAE-620D-4A04-8799-CD969349710B}" type="pres">
      <dgm:prSet presAssocID="{6D64F1F3-0E02-4D20-8C09-43060E7D01F2}" presName="rect3" presStyleLbl="node1" presStyleIdx="2" presStyleCnt="4">
        <dgm:presLayoutVars>
          <dgm:chMax val="0"/>
          <dgm:chPref val="0"/>
          <dgm:bulletEnabled val="1"/>
        </dgm:presLayoutVars>
      </dgm:prSet>
      <dgm:spPr/>
      <dgm:t>
        <a:bodyPr/>
        <a:lstStyle/>
        <a:p>
          <a:endParaRPr lang="en-US"/>
        </a:p>
      </dgm:t>
    </dgm:pt>
    <dgm:pt modelId="{65FE7F7F-C588-41F6-AD5C-01E2D2EC5103}" type="pres">
      <dgm:prSet presAssocID="{6D64F1F3-0E02-4D20-8C09-43060E7D01F2}" presName="rect4" presStyleLbl="node1" presStyleIdx="3" presStyleCnt="4">
        <dgm:presLayoutVars>
          <dgm:chMax val="0"/>
          <dgm:chPref val="0"/>
          <dgm:bulletEnabled val="1"/>
        </dgm:presLayoutVars>
      </dgm:prSet>
      <dgm:spPr/>
      <dgm:t>
        <a:bodyPr/>
        <a:lstStyle/>
        <a:p>
          <a:endParaRPr lang="en-US"/>
        </a:p>
      </dgm:t>
    </dgm:pt>
  </dgm:ptLst>
  <dgm:cxnLst>
    <dgm:cxn modelId="{CDBA2FDC-9E19-486D-B9C7-DC3BE92E3D50}" srcId="{6D64F1F3-0E02-4D20-8C09-43060E7D01F2}" destId="{585A61E8-713A-4E06-9CF2-C43C3BC9C083}" srcOrd="1" destOrd="0" parTransId="{12ED9751-C90F-41FC-B3D8-3AFE36A36EFF}" sibTransId="{8618EF72-A0A2-47F6-89FE-909A972D9F92}"/>
    <dgm:cxn modelId="{79516D37-2B6D-418A-93B1-116EFFBB4F66}" srcId="{6D64F1F3-0E02-4D20-8C09-43060E7D01F2}" destId="{BCE85BA1-FB19-4B5E-910C-23BCF23065E5}" srcOrd="0" destOrd="0" parTransId="{C4A08630-52C6-4194-BCC5-F5F7B758C34F}" sibTransId="{1D051CBB-8248-4218-B7CC-FFC9DAE52681}"/>
    <dgm:cxn modelId="{83E4F3FA-CDB7-469D-BC04-6E8415255614}" type="presOf" srcId="{F1F9DDC3-4C05-4FDF-B279-F9CABB2D011A}" destId="{D301DCAE-620D-4A04-8799-CD969349710B}" srcOrd="0" destOrd="0" presId="urn:microsoft.com/office/officeart/2005/8/layout/matrix2"/>
    <dgm:cxn modelId="{8CFED427-CBC2-477B-B15A-C53F5971C8C0}" srcId="{6D64F1F3-0E02-4D20-8C09-43060E7D01F2}" destId="{F1F9DDC3-4C05-4FDF-B279-F9CABB2D011A}" srcOrd="2" destOrd="0" parTransId="{9572A419-C507-4E13-86A2-1884B635B2BC}" sibTransId="{BBB23B08-0EDE-48BC-9233-18253123D543}"/>
    <dgm:cxn modelId="{784C7A99-1732-4F28-BC25-AAFC183920D0}" srcId="{6D64F1F3-0E02-4D20-8C09-43060E7D01F2}" destId="{C39AD1A1-0171-4617-BB01-80BA5C424DAF}" srcOrd="3" destOrd="0" parTransId="{4D68D0A3-D0B9-42B2-84BB-A2F7C1DEBF16}" sibTransId="{9ECC1ED9-B9D7-4599-9991-1F644DA89BE1}"/>
    <dgm:cxn modelId="{F2A6A681-706E-4CD0-82C3-7ADE4D940951}" type="presOf" srcId="{6D64F1F3-0E02-4D20-8C09-43060E7D01F2}" destId="{7D8863B7-0CB4-4966-AEC4-FE77BDAC9BA9}" srcOrd="0" destOrd="0" presId="urn:microsoft.com/office/officeart/2005/8/layout/matrix2"/>
    <dgm:cxn modelId="{3BB23F2D-26AA-4DC0-AA2D-709BBCC40C2E}" type="presOf" srcId="{585A61E8-713A-4E06-9CF2-C43C3BC9C083}" destId="{2B5B9CAA-4F35-4FAF-9E2B-C7ECEDCD98F3}" srcOrd="0" destOrd="0" presId="urn:microsoft.com/office/officeart/2005/8/layout/matrix2"/>
    <dgm:cxn modelId="{B19BCF54-C40B-46AD-8ED0-F52B86DC61DC}" type="presOf" srcId="{C39AD1A1-0171-4617-BB01-80BA5C424DAF}" destId="{65FE7F7F-C588-41F6-AD5C-01E2D2EC5103}" srcOrd="0" destOrd="0" presId="urn:microsoft.com/office/officeart/2005/8/layout/matrix2"/>
    <dgm:cxn modelId="{946C5510-00EB-4631-B37F-D41567486DFE}" type="presOf" srcId="{BCE85BA1-FB19-4B5E-910C-23BCF23065E5}" destId="{D6AE1C49-3BF6-4372-9195-E4A8E0A47B51}" srcOrd="0" destOrd="0" presId="urn:microsoft.com/office/officeart/2005/8/layout/matrix2"/>
    <dgm:cxn modelId="{85EA2267-C6D2-4B6F-B58F-D232EDFA2E4B}" type="presParOf" srcId="{7D8863B7-0CB4-4966-AEC4-FE77BDAC9BA9}" destId="{022D8C11-228E-4817-860C-DCD2CC932894}" srcOrd="0" destOrd="0" presId="urn:microsoft.com/office/officeart/2005/8/layout/matrix2"/>
    <dgm:cxn modelId="{2E11A55D-71CE-4472-852E-B1316F3812DA}" type="presParOf" srcId="{7D8863B7-0CB4-4966-AEC4-FE77BDAC9BA9}" destId="{D6AE1C49-3BF6-4372-9195-E4A8E0A47B51}" srcOrd="1" destOrd="0" presId="urn:microsoft.com/office/officeart/2005/8/layout/matrix2"/>
    <dgm:cxn modelId="{31C62DC4-F863-414B-B9E2-0920D3EC978B}" type="presParOf" srcId="{7D8863B7-0CB4-4966-AEC4-FE77BDAC9BA9}" destId="{2B5B9CAA-4F35-4FAF-9E2B-C7ECEDCD98F3}" srcOrd="2" destOrd="0" presId="urn:microsoft.com/office/officeart/2005/8/layout/matrix2"/>
    <dgm:cxn modelId="{D45B3C54-570D-46B1-9D39-036C9F0BC200}" type="presParOf" srcId="{7D8863B7-0CB4-4966-AEC4-FE77BDAC9BA9}" destId="{D301DCAE-620D-4A04-8799-CD969349710B}" srcOrd="3" destOrd="0" presId="urn:microsoft.com/office/officeart/2005/8/layout/matrix2"/>
    <dgm:cxn modelId="{AEF260B2-B4AF-4289-ACE0-7E5F1F0DB8D6}" type="presParOf" srcId="{7D8863B7-0CB4-4966-AEC4-FE77BDAC9BA9}" destId="{65FE7F7F-C588-41F6-AD5C-01E2D2EC5103}"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FCA94-103E-4794-A2AF-5735F58C40DC}" type="datetimeFigureOut">
              <a:rPr lang="tr-TR" smtClean="0"/>
              <a:t>24.2.2015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AAC18-9EFF-45DD-82A6-EC487DC17AC9}" type="slidenum">
              <a:rPr lang="tr-TR" smtClean="0"/>
              <a:t>‹#›</a:t>
            </a:fld>
            <a:endParaRPr lang="tr-TR"/>
          </a:p>
        </p:txBody>
      </p:sp>
    </p:spTree>
    <p:extLst>
      <p:ext uri="{BB962C8B-B14F-4D97-AF65-F5344CB8AC3E}">
        <p14:creationId xmlns:p14="http://schemas.microsoft.com/office/powerpoint/2010/main" val="407231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yetişkinlere ve anne babalara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Uğur Evcin ve Ayşe Esra </a:t>
            </a:r>
            <a:r>
              <a:rPr lang="tr-TR" sz="1200" b="0" i="0" u="none" strike="noStrike" kern="1200" baseline="0" dirty="0" err="1" smtClean="0">
                <a:solidFill>
                  <a:schemeClr val="tx1"/>
                </a:solidFill>
                <a:latin typeface="+mn-lt"/>
                <a:ea typeface="+mn-ea"/>
                <a:cs typeface="+mn-cs"/>
              </a:rPr>
              <a:t>İşmen</a:t>
            </a:r>
            <a:r>
              <a:rPr lang="tr-TR" sz="1200" b="0" i="0" u="none" strike="noStrike" kern="1200" baseline="0" dirty="0" smtClean="0">
                <a:solidFill>
                  <a:schemeClr val="tx1"/>
                </a:solidFill>
                <a:latin typeface="+mn-lt"/>
                <a:ea typeface="+mn-ea"/>
                <a:cs typeface="+mn-cs"/>
              </a:rPr>
              <a:t> Gazioğlu , 2014, İstanbul, Yeşilay TBM Alan Kitaplığı Dizisi No: 6.</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a:t>
            </a:fld>
            <a:endParaRPr lang="tr-TR"/>
          </a:p>
        </p:txBody>
      </p:sp>
    </p:spTree>
    <p:extLst>
      <p:ext uri="{BB962C8B-B14F-4D97-AF65-F5344CB8AC3E}">
        <p14:creationId xmlns:p14="http://schemas.microsoft.com/office/powerpoint/2010/main" val="156217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10</a:t>
            </a:fld>
            <a:endParaRPr lang="tr-TR"/>
          </a:p>
        </p:txBody>
      </p:sp>
    </p:spTree>
    <p:extLst>
      <p:ext uri="{BB962C8B-B14F-4D97-AF65-F5344CB8AC3E}">
        <p14:creationId xmlns:p14="http://schemas.microsoft.com/office/powerpoint/2010/main" val="106187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11</a:t>
            </a:fld>
            <a:endParaRPr lang="tr-TR"/>
          </a:p>
        </p:txBody>
      </p:sp>
    </p:spTree>
    <p:extLst>
      <p:ext uri="{BB962C8B-B14F-4D97-AF65-F5344CB8AC3E}">
        <p14:creationId xmlns:p14="http://schemas.microsoft.com/office/powerpoint/2010/main" val="163218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12</a:t>
            </a:fld>
            <a:endParaRPr lang="tr-TR"/>
          </a:p>
        </p:txBody>
      </p:sp>
    </p:spTree>
    <p:extLst>
      <p:ext uri="{BB962C8B-B14F-4D97-AF65-F5344CB8AC3E}">
        <p14:creationId xmlns:p14="http://schemas.microsoft.com/office/powerpoint/2010/main" val="294724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13</a:t>
            </a:fld>
            <a:endParaRPr lang="tr-TR"/>
          </a:p>
        </p:txBody>
      </p:sp>
    </p:spTree>
    <p:extLst>
      <p:ext uri="{BB962C8B-B14F-4D97-AF65-F5344CB8AC3E}">
        <p14:creationId xmlns:p14="http://schemas.microsoft.com/office/powerpoint/2010/main" val="338337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14</a:t>
            </a:fld>
            <a:endParaRPr lang="tr-TR"/>
          </a:p>
        </p:txBody>
      </p:sp>
    </p:spTree>
    <p:extLst>
      <p:ext uri="{BB962C8B-B14F-4D97-AF65-F5344CB8AC3E}">
        <p14:creationId xmlns:p14="http://schemas.microsoft.com/office/powerpoint/2010/main" val="398197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15</a:t>
            </a:fld>
            <a:endParaRPr lang="tr-TR"/>
          </a:p>
        </p:txBody>
      </p:sp>
    </p:spTree>
    <p:extLst>
      <p:ext uri="{BB962C8B-B14F-4D97-AF65-F5344CB8AC3E}">
        <p14:creationId xmlns:p14="http://schemas.microsoft.com/office/powerpoint/2010/main" val="401165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28-31.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16</a:t>
            </a:fld>
            <a:endParaRPr lang="tr-TR"/>
          </a:p>
        </p:txBody>
      </p:sp>
    </p:spTree>
    <p:extLst>
      <p:ext uri="{BB962C8B-B14F-4D97-AF65-F5344CB8AC3E}">
        <p14:creationId xmlns:p14="http://schemas.microsoft.com/office/powerpoint/2010/main" val="230817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32-35.</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17</a:t>
            </a:fld>
            <a:endParaRPr lang="tr-TR"/>
          </a:p>
        </p:txBody>
      </p:sp>
    </p:spTree>
    <p:extLst>
      <p:ext uri="{BB962C8B-B14F-4D97-AF65-F5344CB8AC3E}">
        <p14:creationId xmlns:p14="http://schemas.microsoft.com/office/powerpoint/2010/main" val="1747752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14-15 ve 18-21.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18</a:t>
            </a:fld>
            <a:endParaRPr lang="tr-TR"/>
          </a:p>
        </p:txBody>
      </p:sp>
    </p:spTree>
    <p:extLst>
      <p:ext uri="{BB962C8B-B14F-4D97-AF65-F5344CB8AC3E}">
        <p14:creationId xmlns:p14="http://schemas.microsoft.com/office/powerpoint/2010/main" val="2074183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14-15 ve 18-21.</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19</a:t>
            </a:fld>
            <a:endParaRPr lang="tr-TR"/>
          </a:p>
        </p:txBody>
      </p:sp>
    </p:spTree>
    <p:extLst>
      <p:ext uri="{BB962C8B-B14F-4D97-AF65-F5344CB8AC3E}">
        <p14:creationId xmlns:p14="http://schemas.microsoft.com/office/powerpoint/2010/main" val="25687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a:t>
            </a:fld>
            <a:endParaRPr lang="tr-TR"/>
          </a:p>
        </p:txBody>
      </p:sp>
    </p:spTree>
    <p:extLst>
      <p:ext uri="{BB962C8B-B14F-4D97-AF65-F5344CB8AC3E}">
        <p14:creationId xmlns:p14="http://schemas.microsoft.com/office/powerpoint/2010/main" val="15819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20</a:t>
            </a:fld>
            <a:endParaRPr lang="tr-TR"/>
          </a:p>
        </p:txBody>
      </p:sp>
    </p:spTree>
    <p:extLst>
      <p:ext uri="{BB962C8B-B14F-4D97-AF65-F5344CB8AC3E}">
        <p14:creationId xmlns:p14="http://schemas.microsoft.com/office/powerpoint/2010/main" val="425830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21</a:t>
            </a:fld>
            <a:endParaRPr lang="tr-TR"/>
          </a:p>
        </p:txBody>
      </p:sp>
    </p:spTree>
    <p:extLst>
      <p:ext uri="{BB962C8B-B14F-4D97-AF65-F5344CB8AC3E}">
        <p14:creationId xmlns:p14="http://schemas.microsoft.com/office/powerpoint/2010/main" val="4096072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22</a:t>
            </a:fld>
            <a:endParaRPr lang="tr-TR"/>
          </a:p>
        </p:txBody>
      </p:sp>
    </p:spTree>
    <p:extLst>
      <p:ext uri="{BB962C8B-B14F-4D97-AF65-F5344CB8AC3E}">
        <p14:creationId xmlns:p14="http://schemas.microsoft.com/office/powerpoint/2010/main" val="185204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23</a:t>
            </a:fld>
            <a:endParaRPr lang="tr-TR"/>
          </a:p>
        </p:txBody>
      </p:sp>
    </p:spTree>
    <p:extLst>
      <p:ext uri="{BB962C8B-B14F-4D97-AF65-F5344CB8AC3E}">
        <p14:creationId xmlns:p14="http://schemas.microsoft.com/office/powerpoint/2010/main" val="205346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24</a:t>
            </a:fld>
            <a:endParaRPr lang="tr-TR"/>
          </a:p>
        </p:txBody>
      </p:sp>
    </p:spTree>
    <p:extLst>
      <p:ext uri="{BB962C8B-B14F-4D97-AF65-F5344CB8AC3E}">
        <p14:creationId xmlns:p14="http://schemas.microsoft.com/office/powerpoint/2010/main" val="244409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25</a:t>
            </a:fld>
            <a:endParaRPr lang="tr-TR"/>
          </a:p>
        </p:txBody>
      </p:sp>
    </p:spTree>
    <p:extLst>
      <p:ext uri="{BB962C8B-B14F-4D97-AF65-F5344CB8AC3E}">
        <p14:creationId xmlns:p14="http://schemas.microsoft.com/office/powerpoint/2010/main" val="943927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26</a:t>
            </a:fld>
            <a:endParaRPr lang="tr-TR"/>
          </a:p>
        </p:txBody>
      </p:sp>
    </p:spTree>
    <p:extLst>
      <p:ext uri="{BB962C8B-B14F-4D97-AF65-F5344CB8AC3E}">
        <p14:creationId xmlns:p14="http://schemas.microsoft.com/office/powerpoint/2010/main" val="3844898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27</a:t>
            </a:fld>
            <a:endParaRPr lang="tr-TR"/>
          </a:p>
        </p:txBody>
      </p:sp>
    </p:spTree>
    <p:extLst>
      <p:ext uri="{BB962C8B-B14F-4D97-AF65-F5344CB8AC3E}">
        <p14:creationId xmlns:p14="http://schemas.microsoft.com/office/powerpoint/2010/main" val="3752256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28</a:t>
            </a:fld>
            <a:endParaRPr lang="tr-TR"/>
          </a:p>
        </p:txBody>
      </p:sp>
    </p:spTree>
    <p:extLst>
      <p:ext uri="{BB962C8B-B14F-4D97-AF65-F5344CB8AC3E}">
        <p14:creationId xmlns:p14="http://schemas.microsoft.com/office/powerpoint/2010/main" val="4074886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22-23 ve 36-39.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29</a:t>
            </a:fld>
            <a:endParaRPr lang="tr-TR"/>
          </a:p>
        </p:txBody>
      </p:sp>
    </p:spTree>
    <p:extLst>
      <p:ext uri="{BB962C8B-B14F-4D97-AF65-F5344CB8AC3E}">
        <p14:creationId xmlns:p14="http://schemas.microsoft.com/office/powerpoint/2010/main" val="208307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3</a:t>
            </a:fld>
            <a:endParaRPr lang="tr-TR"/>
          </a:p>
        </p:txBody>
      </p:sp>
    </p:spTree>
    <p:extLst>
      <p:ext uri="{BB962C8B-B14F-4D97-AF65-F5344CB8AC3E}">
        <p14:creationId xmlns:p14="http://schemas.microsoft.com/office/powerpoint/2010/main" val="116377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Uğur Evcin ve Ayşe Esra </a:t>
            </a:r>
            <a:r>
              <a:rPr lang="tr-TR" sz="1200" b="0" i="0" u="none" strike="noStrike" kern="1200" baseline="0" dirty="0" err="1" smtClean="0">
                <a:solidFill>
                  <a:schemeClr val="tx1"/>
                </a:solidFill>
                <a:latin typeface="+mn-lt"/>
                <a:ea typeface="+mn-ea"/>
                <a:cs typeface="+mn-cs"/>
              </a:rPr>
              <a:t>İşmen</a:t>
            </a:r>
            <a:r>
              <a:rPr lang="tr-TR" sz="1200" b="0" i="0" u="none" strike="noStrike" kern="1200" baseline="0" dirty="0" smtClean="0">
                <a:solidFill>
                  <a:schemeClr val="tx1"/>
                </a:solidFill>
                <a:latin typeface="+mn-lt"/>
                <a:ea typeface="+mn-ea"/>
                <a:cs typeface="+mn-cs"/>
              </a:rPr>
              <a:t> Gazioğlu , 2014, İstanbul, Yeşilay TBM Alan Kitaplığı Dizisi No: 6.</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94AAC18-9EFF-45DD-82A6-EC487DC17AC9}" type="slidenum">
              <a:rPr lang="tr-TR" smtClean="0"/>
              <a:t>30</a:t>
            </a:fld>
            <a:endParaRPr lang="tr-TR"/>
          </a:p>
        </p:txBody>
      </p:sp>
    </p:spTree>
    <p:extLst>
      <p:ext uri="{BB962C8B-B14F-4D97-AF65-F5344CB8AC3E}">
        <p14:creationId xmlns:p14="http://schemas.microsoft.com/office/powerpoint/2010/main" val="2560828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Alkol </a:t>
            </a:r>
            <a:r>
              <a:rPr lang="tr-TR" sz="1200" b="1" i="0" u="none" strike="noStrike" kern="1200" baseline="0" smtClean="0">
                <a:solidFill>
                  <a:schemeClr val="tx1"/>
                </a:solidFill>
                <a:latin typeface="+mn-lt"/>
                <a:ea typeface="+mn-ea"/>
                <a:cs typeface="+mn-cs"/>
              </a:rPr>
              <a:t>Kötülüklerin Kapısı, </a:t>
            </a:r>
            <a:r>
              <a:rPr lang="tr-TR" sz="1200" b="0" i="0" u="none" strike="noStrike" kern="1200" baseline="0" dirty="0" smtClean="0">
                <a:solidFill>
                  <a:schemeClr val="tx1"/>
                </a:solidFill>
                <a:latin typeface="+mn-lt"/>
                <a:ea typeface="+mn-ea"/>
                <a:cs typeface="+mn-cs"/>
              </a:rPr>
              <a:t>Uğur Evcin ve Ayşe Esra </a:t>
            </a:r>
            <a:r>
              <a:rPr lang="tr-TR" sz="1200" b="0" i="0" u="none" strike="noStrike" kern="1200" baseline="0" dirty="0" err="1" smtClean="0">
                <a:solidFill>
                  <a:schemeClr val="tx1"/>
                </a:solidFill>
                <a:latin typeface="+mn-lt"/>
                <a:ea typeface="+mn-ea"/>
                <a:cs typeface="+mn-cs"/>
              </a:rPr>
              <a:t>İşmen</a:t>
            </a:r>
            <a:r>
              <a:rPr lang="tr-TR" sz="1200" b="0" i="0" u="none" strike="noStrike" kern="1200" baseline="0" dirty="0" smtClean="0">
                <a:solidFill>
                  <a:schemeClr val="tx1"/>
                </a:solidFill>
                <a:latin typeface="+mn-lt"/>
                <a:ea typeface="+mn-ea"/>
                <a:cs typeface="+mn-cs"/>
              </a:rPr>
              <a:t> Gazioğlu , 2014, İstanbul, Yeşilay TBM Alan Kitaplığı Dizisi No: 6.</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31</a:t>
            </a:fld>
            <a:endParaRPr lang="tr-TR"/>
          </a:p>
        </p:txBody>
      </p:sp>
    </p:spTree>
    <p:extLst>
      <p:ext uri="{BB962C8B-B14F-4D97-AF65-F5344CB8AC3E}">
        <p14:creationId xmlns:p14="http://schemas.microsoft.com/office/powerpoint/2010/main" val="349956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4</a:t>
            </a:fld>
            <a:endParaRPr lang="tr-TR"/>
          </a:p>
        </p:txBody>
      </p:sp>
    </p:spTree>
    <p:extLst>
      <p:ext uri="{BB962C8B-B14F-4D97-AF65-F5344CB8AC3E}">
        <p14:creationId xmlns:p14="http://schemas.microsoft.com/office/powerpoint/2010/main" val="43400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4-7.</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5</a:t>
            </a:fld>
            <a:endParaRPr lang="tr-TR"/>
          </a:p>
        </p:txBody>
      </p:sp>
    </p:spTree>
    <p:extLst>
      <p:ext uri="{BB962C8B-B14F-4D97-AF65-F5344CB8AC3E}">
        <p14:creationId xmlns:p14="http://schemas.microsoft.com/office/powerpoint/2010/main" val="428769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6</a:t>
            </a:fld>
            <a:endParaRPr lang="tr-TR"/>
          </a:p>
        </p:txBody>
      </p:sp>
    </p:spTree>
    <p:extLst>
      <p:ext uri="{BB962C8B-B14F-4D97-AF65-F5344CB8AC3E}">
        <p14:creationId xmlns:p14="http://schemas.microsoft.com/office/powerpoint/2010/main" val="119084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7</a:t>
            </a:fld>
            <a:endParaRPr lang="tr-TR"/>
          </a:p>
        </p:txBody>
      </p:sp>
    </p:spTree>
    <p:extLst>
      <p:ext uri="{BB962C8B-B14F-4D97-AF65-F5344CB8AC3E}">
        <p14:creationId xmlns:p14="http://schemas.microsoft.com/office/powerpoint/2010/main" val="33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8</a:t>
            </a:fld>
            <a:endParaRPr lang="tr-TR"/>
          </a:p>
        </p:txBody>
      </p:sp>
    </p:spTree>
    <p:extLst>
      <p:ext uri="{BB962C8B-B14F-4D97-AF65-F5344CB8AC3E}">
        <p14:creationId xmlns:p14="http://schemas.microsoft.com/office/powerpoint/2010/main" val="388284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Alkol Kötülüklerin Kapısı </a:t>
            </a:r>
            <a:r>
              <a:rPr lang="tr-TR" sz="1200" b="0" i="0" u="none" strike="noStrike" kern="1200" baseline="0" dirty="0" smtClean="0">
                <a:solidFill>
                  <a:schemeClr val="tx1"/>
                </a:solidFill>
                <a:latin typeface="+mn-lt"/>
                <a:ea typeface="+mn-ea"/>
                <a:cs typeface="+mn-cs"/>
              </a:rPr>
              <a:t>adlı Yeşilay tarafından hazırlanmış kitapçık, s. 10-13.</a:t>
            </a:r>
            <a:endParaRPr lang="tr-TR" b="0" dirty="0" smtClean="0"/>
          </a:p>
        </p:txBody>
      </p:sp>
      <p:sp>
        <p:nvSpPr>
          <p:cNvPr id="4" name="Slayt Numarası Yer Tutucusu 3"/>
          <p:cNvSpPr>
            <a:spLocks noGrp="1"/>
          </p:cNvSpPr>
          <p:nvPr>
            <p:ph type="sldNum" sz="quarter" idx="10"/>
          </p:nvPr>
        </p:nvSpPr>
        <p:spPr/>
        <p:txBody>
          <a:bodyPr/>
          <a:lstStyle/>
          <a:p>
            <a:fld id="{A94AAC18-9EFF-45DD-82A6-EC487DC17AC9}" type="slidenum">
              <a:rPr lang="tr-TR" smtClean="0"/>
              <a:t>9</a:t>
            </a:fld>
            <a:endParaRPr lang="tr-TR"/>
          </a:p>
        </p:txBody>
      </p:sp>
    </p:spTree>
    <p:extLst>
      <p:ext uri="{BB962C8B-B14F-4D97-AF65-F5344CB8AC3E}">
        <p14:creationId xmlns:p14="http://schemas.microsoft.com/office/powerpoint/2010/main" val="274613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6361"/>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07704" y="1556792"/>
            <a:ext cx="3944044" cy="2308324"/>
          </a:xfrm>
          <a:prstGeom prst="rect">
            <a:avLst/>
          </a:prstGeom>
          <a:noFill/>
        </p:spPr>
        <p:txBody>
          <a:bodyPr wrap="square" rtlCol="0">
            <a:spAutoFit/>
          </a:bodyPr>
          <a:lstStyle/>
          <a:p>
            <a:pPr>
              <a:spcAft>
                <a:spcPts val="0"/>
              </a:spcAft>
            </a:pPr>
            <a:r>
              <a:rPr lang="en-US" sz="3600" b="1" dirty="0" err="1" smtClean="0">
                <a:ln w="9525">
                  <a:noFill/>
                  <a:prstDash val="solid"/>
                </a:ln>
                <a:solidFill>
                  <a:srgbClr val="FF0000"/>
                </a:solidFill>
                <a:effectLst>
                  <a:outerShdw blurRad="38100" dist="38100" dir="2700000" algn="tl">
                    <a:srgbClr val="000000">
                      <a:alpha val="43137"/>
                    </a:srgbClr>
                  </a:outerShdw>
                </a:effectLst>
                <a:latin typeface="+mn-lt"/>
              </a:rPr>
              <a:t>Yetişkin</a:t>
            </a:r>
            <a:r>
              <a:rPr lang="en-US" sz="3600" b="1" dirty="0" smtClean="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Birine</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Göre</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Genç</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Birinin</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Alkol</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Kullanmasındaki</a:t>
            </a:r>
            <a:r>
              <a:rPr lang="en-US" sz="3600" b="1" dirty="0">
                <a:ln w="9525">
                  <a:noFill/>
                  <a:prstDash val="solid"/>
                </a:ln>
                <a:solidFill>
                  <a:srgbClr val="FF0000"/>
                </a:solidFill>
                <a:effectLst>
                  <a:outerShdw blurRad="38100" dist="38100" dir="2700000" algn="tl">
                    <a:srgbClr val="000000">
                      <a:alpha val="43137"/>
                    </a:srgbClr>
                  </a:outerShdw>
                </a:effectLst>
                <a:latin typeface="+mn-lt"/>
              </a:rPr>
              <a:t> </a:t>
            </a:r>
            <a:r>
              <a:rPr lang="tr-TR" sz="3600" b="1" dirty="0" smtClean="0">
                <a:ln w="9525">
                  <a:noFill/>
                  <a:prstDash val="solid"/>
                </a:ln>
                <a:solidFill>
                  <a:srgbClr val="FF0000"/>
                </a:solidFill>
                <a:effectLst>
                  <a:outerShdw blurRad="38100" dist="38100" dir="2700000" algn="tl">
                    <a:srgbClr val="000000">
                      <a:alpha val="43137"/>
                    </a:srgbClr>
                  </a:outerShdw>
                </a:effectLst>
                <a:latin typeface="+mn-lt"/>
              </a:rPr>
              <a:t>En Önemli </a:t>
            </a:r>
            <a:r>
              <a:rPr lang="en-US" sz="3600" b="1" dirty="0" err="1" smtClean="0">
                <a:ln w="9525">
                  <a:noFill/>
                  <a:prstDash val="solid"/>
                </a:ln>
                <a:solidFill>
                  <a:srgbClr val="FF0000"/>
                </a:solidFill>
                <a:effectLst>
                  <a:outerShdw blurRad="38100" dist="38100" dir="2700000" algn="tl">
                    <a:srgbClr val="000000">
                      <a:alpha val="43137"/>
                    </a:srgbClr>
                  </a:outerShdw>
                </a:effectLst>
                <a:latin typeface="+mn-lt"/>
              </a:rPr>
              <a:t>Fark</a:t>
            </a:r>
            <a:r>
              <a:rPr lang="en-US" sz="3600" b="1" dirty="0" smtClean="0">
                <a:ln w="9525">
                  <a:noFill/>
                  <a:prstDash val="solid"/>
                </a:ln>
                <a:solidFill>
                  <a:srgbClr val="FF0000"/>
                </a:solidFill>
                <a:effectLst>
                  <a:outerShdw blurRad="38100" dist="38100" dir="2700000" algn="tl">
                    <a:srgbClr val="000000">
                      <a:alpha val="43137"/>
                    </a:srgbClr>
                  </a:outerShdw>
                </a:effectLst>
                <a:latin typeface="+mn-lt"/>
              </a:rPr>
              <a:t> </a:t>
            </a:r>
            <a:r>
              <a:rPr lang="en-US" sz="3600" b="1" dirty="0" err="1">
                <a:ln w="9525">
                  <a:noFill/>
                  <a:prstDash val="solid"/>
                </a:ln>
                <a:solidFill>
                  <a:srgbClr val="FF0000"/>
                </a:solidFill>
                <a:effectLst>
                  <a:outerShdw blurRad="38100" dist="38100" dir="2700000" algn="tl">
                    <a:srgbClr val="000000">
                      <a:alpha val="43137"/>
                    </a:srgbClr>
                  </a:outerShdw>
                </a:effectLst>
                <a:latin typeface="+mn-lt"/>
              </a:rPr>
              <a:t>Nedir</a:t>
            </a:r>
            <a:r>
              <a:rPr lang="en-US" sz="3600" b="1" dirty="0">
                <a:ln w="9525">
                  <a:noFill/>
                  <a:prstDash val="solid"/>
                </a:ln>
                <a:solidFill>
                  <a:srgbClr val="FF0000"/>
                </a:solidFill>
                <a:effectLst>
                  <a:outerShdw blurRad="38100" dist="38100" dir="2700000" algn="tl">
                    <a:srgbClr val="000000">
                      <a:alpha val="43137"/>
                    </a:srgbClr>
                  </a:outerShdw>
                </a:effectLst>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816" y="1661939"/>
            <a:ext cx="952500" cy="542925"/>
          </a:xfrm>
          <a:prstGeom prst="rect">
            <a:avLst/>
          </a:prstGeom>
        </p:spPr>
      </p:pic>
    </p:spTree>
    <p:extLst>
      <p:ext uri="{BB962C8B-B14F-4D97-AF65-F5344CB8AC3E}">
        <p14:creationId xmlns:p14="http://schemas.microsoft.com/office/powerpoint/2010/main" val="6411787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TextBox 26"/>
          <p:cNvSpPr txBox="1"/>
          <p:nvPr/>
        </p:nvSpPr>
        <p:spPr>
          <a:xfrm>
            <a:off x="323528" y="2067262"/>
            <a:ext cx="5472608" cy="4524315"/>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err="1"/>
              <a:t>Alkol</a:t>
            </a:r>
            <a:r>
              <a:rPr lang="en-US" sz="2400" dirty="0"/>
              <a:t> </a:t>
            </a:r>
            <a:r>
              <a:rPr lang="en-US" sz="2400" dirty="0" err="1"/>
              <a:t>kullanımı</a:t>
            </a:r>
            <a:r>
              <a:rPr lang="en-US" sz="2400" dirty="0"/>
              <a:t> </a:t>
            </a:r>
            <a:r>
              <a:rPr lang="en-US" sz="2400" dirty="0" err="1"/>
              <a:t>gençler</a:t>
            </a:r>
            <a:r>
              <a:rPr lang="en-US" sz="2400" dirty="0"/>
              <a:t> </a:t>
            </a:r>
            <a:r>
              <a:rPr lang="en-US" sz="2400" dirty="0" err="1"/>
              <a:t>için</a:t>
            </a:r>
            <a:r>
              <a:rPr lang="en-US" sz="2400" dirty="0"/>
              <a:t> </a:t>
            </a:r>
            <a:r>
              <a:rPr lang="en-US" sz="2400" dirty="0" err="1"/>
              <a:t>çok</a:t>
            </a:r>
            <a:r>
              <a:rPr lang="en-US" sz="2400" dirty="0"/>
              <a:t> </a:t>
            </a:r>
            <a:r>
              <a:rPr lang="en-US" sz="2400" dirty="0" err="1"/>
              <a:t>daha</a:t>
            </a:r>
            <a:r>
              <a:rPr lang="en-US" sz="2400" dirty="0"/>
              <a:t> </a:t>
            </a:r>
            <a:r>
              <a:rPr lang="en-US" sz="2400" dirty="0" err="1"/>
              <a:t>zarar</a:t>
            </a:r>
            <a:r>
              <a:rPr lang="en-US" sz="2400" dirty="0"/>
              <a:t> </a:t>
            </a:r>
            <a:r>
              <a:rPr lang="en-US" sz="2400" dirty="0" err="1"/>
              <a:t>vericidir</a:t>
            </a:r>
            <a:r>
              <a:rPr lang="en-US" sz="2400" dirty="0"/>
              <a:t>. </a:t>
            </a:r>
            <a:r>
              <a:rPr lang="en-US" sz="2400" dirty="0" err="1"/>
              <a:t>Çünkü</a:t>
            </a:r>
            <a:r>
              <a:rPr lang="en-US" sz="2400" dirty="0"/>
              <a:t> </a:t>
            </a:r>
            <a:r>
              <a:rPr lang="en-US" sz="2400" dirty="0" err="1"/>
              <a:t>gençlerin</a:t>
            </a:r>
            <a:r>
              <a:rPr lang="en-US" sz="2400" dirty="0"/>
              <a:t> </a:t>
            </a:r>
            <a:r>
              <a:rPr lang="en-US" sz="2400" dirty="0" err="1"/>
              <a:t>beyin</a:t>
            </a:r>
            <a:r>
              <a:rPr lang="en-US" sz="2400" dirty="0"/>
              <a:t> </a:t>
            </a:r>
            <a:r>
              <a:rPr lang="en-US" sz="2400" dirty="0" err="1"/>
              <a:t>gelişimi</a:t>
            </a:r>
            <a:r>
              <a:rPr lang="en-US" sz="2400" dirty="0"/>
              <a:t> </a:t>
            </a:r>
            <a:r>
              <a:rPr lang="en-US" sz="2400" dirty="0" err="1"/>
              <a:t>tamamlanmamış</a:t>
            </a:r>
            <a:r>
              <a:rPr lang="en-US" sz="2400" dirty="0"/>
              <a:t> </a:t>
            </a:r>
            <a:r>
              <a:rPr lang="en-US" sz="2400" dirty="0" err="1"/>
              <a:t>ve</a:t>
            </a:r>
            <a:r>
              <a:rPr lang="en-US" sz="2400" dirty="0"/>
              <a:t> </a:t>
            </a:r>
            <a:r>
              <a:rPr lang="en-US" sz="2400" dirty="0" err="1"/>
              <a:t>hâlâ</a:t>
            </a:r>
            <a:r>
              <a:rPr lang="en-US" sz="2400" dirty="0"/>
              <a:t> </a:t>
            </a:r>
            <a:r>
              <a:rPr lang="en-US" sz="2400" dirty="0" err="1"/>
              <a:t>sürmektedir</a:t>
            </a:r>
            <a:r>
              <a:rPr lang="en-US" sz="2400" dirty="0"/>
              <a:t>. </a:t>
            </a:r>
            <a:r>
              <a:rPr lang="en-US" sz="2400" dirty="0" err="1"/>
              <a:t>Özellikle</a:t>
            </a:r>
            <a:r>
              <a:rPr lang="en-US" sz="2400" dirty="0"/>
              <a:t> </a:t>
            </a:r>
            <a:r>
              <a:rPr lang="en-US" sz="2400" dirty="0" err="1"/>
              <a:t>beynin</a:t>
            </a:r>
            <a:r>
              <a:rPr lang="en-US" sz="2400" dirty="0"/>
              <a:t> </a:t>
            </a:r>
            <a:r>
              <a:rPr lang="en-US" sz="2400" dirty="0" err="1"/>
              <a:t>hafıza</a:t>
            </a:r>
            <a:r>
              <a:rPr lang="en-US" sz="2400" dirty="0"/>
              <a:t>, </a:t>
            </a:r>
            <a:r>
              <a:rPr lang="en-US" sz="2400" dirty="0" err="1"/>
              <a:t>kontrol</a:t>
            </a:r>
            <a:r>
              <a:rPr lang="en-US" sz="2400" dirty="0"/>
              <a:t> </a:t>
            </a:r>
            <a:r>
              <a:rPr lang="en-US" sz="2400" dirty="0" err="1"/>
              <a:t>ve</a:t>
            </a:r>
            <a:r>
              <a:rPr lang="en-US" sz="2400" dirty="0"/>
              <a:t> </a:t>
            </a:r>
            <a:r>
              <a:rPr lang="en-US" sz="2400" dirty="0" err="1"/>
              <a:t>koordinasyonla</a:t>
            </a:r>
            <a:r>
              <a:rPr lang="en-US" sz="2400" dirty="0"/>
              <a:t> </a:t>
            </a:r>
            <a:r>
              <a:rPr lang="en-US" sz="2400" dirty="0" err="1"/>
              <a:t>ilgili</a:t>
            </a:r>
            <a:r>
              <a:rPr lang="en-US" sz="2400" dirty="0"/>
              <a:t> </a:t>
            </a:r>
            <a:r>
              <a:rPr lang="en-US" sz="2400" dirty="0" err="1"/>
              <a:t>bölgelerinde</a:t>
            </a:r>
            <a:r>
              <a:rPr lang="en-US" sz="2400" dirty="0"/>
              <a:t> </a:t>
            </a:r>
            <a:r>
              <a:rPr lang="en-US" sz="2400" dirty="0" err="1"/>
              <a:t>hasar</a:t>
            </a:r>
            <a:r>
              <a:rPr lang="en-US" sz="2400" dirty="0"/>
              <a:t> </a:t>
            </a:r>
            <a:r>
              <a:rPr lang="en-US" sz="2400" dirty="0" err="1"/>
              <a:t>oluşabilir</a:t>
            </a:r>
            <a:r>
              <a:rPr lang="en-US" sz="2400" dirty="0"/>
              <a:t>, </a:t>
            </a:r>
            <a:r>
              <a:rPr lang="en-US" sz="2400" dirty="0" err="1"/>
              <a:t>bu</a:t>
            </a:r>
            <a:r>
              <a:rPr lang="en-US" sz="2400" dirty="0"/>
              <a:t> da </a:t>
            </a:r>
            <a:r>
              <a:rPr lang="en-US" sz="2400" dirty="0" err="1"/>
              <a:t>önemli</a:t>
            </a:r>
            <a:r>
              <a:rPr lang="en-US" sz="2400" dirty="0"/>
              <a:t> </a:t>
            </a:r>
            <a:r>
              <a:rPr lang="en-US" sz="2400" dirty="0" err="1"/>
              <a:t>sağlık</a:t>
            </a:r>
            <a:r>
              <a:rPr lang="en-US" sz="2400" dirty="0"/>
              <a:t> </a:t>
            </a:r>
            <a:r>
              <a:rPr lang="en-US" sz="2400" dirty="0" err="1"/>
              <a:t>sorunlarına</a:t>
            </a:r>
            <a:r>
              <a:rPr lang="en-US" sz="2400" dirty="0"/>
              <a:t> </a:t>
            </a:r>
            <a:r>
              <a:rPr lang="en-US" sz="2400" dirty="0" err="1"/>
              <a:t>sebep</a:t>
            </a:r>
            <a:r>
              <a:rPr lang="en-US" sz="2400" dirty="0"/>
              <a:t> </a:t>
            </a:r>
            <a:r>
              <a:rPr lang="en-US" sz="2400" dirty="0" err="1"/>
              <a:t>olabilir</a:t>
            </a:r>
            <a:r>
              <a:rPr lang="en-US" sz="2400" dirty="0"/>
              <a:t>.</a:t>
            </a:r>
          </a:p>
          <a:p>
            <a:endParaRPr lang="en-US" sz="2400" dirty="0"/>
          </a:p>
          <a:p>
            <a:r>
              <a:rPr lang="en-US" sz="2400" dirty="0" err="1"/>
              <a:t>Ayrıca</a:t>
            </a:r>
            <a:r>
              <a:rPr lang="en-US" sz="2400" dirty="0"/>
              <a:t> </a:t>
            </a:r>
            <a:r>
              <a:rPr lang="en-US" sz="2400" dirty="0" err="1"/>
              <a:t>bu</a:t>
            </a:r>
            <a:r>
              <a:rPr lang="en-US" sz="2400" dirty="0"/>
              <a:t> </a:t>
            </a:r>
            <a:r>
              <a:rPr lang="en-US" sz="2400" dirty="0" err="1"/>
              <a:t>dönemde</a:t>
            </a:r>
            <a:r>
              <a:rPr lang="en-US" sz="2400" dirty="0"/>
              <a:t> </a:t>
            </a:r>
            <a:r>
              <a:rPr lang="en-US" sz="2400" dirty="0" err="1"/>
              <a:t>beyindeki</a:t>
            </a:r>
            <a:r>
              <a:rPr lang="en-US" sz="2400" dirty="0"/>
              <a:t> </a:t>
            </a:r>
            <a:r>
              <a:rPr lang="en-US" sz="2400" dirty="0" err="1"/>
              <a:t>muhakeme</a:t>
            </a:r>
            <a:r>
              <a:rPr lang="en-US" sz="2400" dirty="0"/>
              <a:t> </a:t>
            </a:r>
            <a:r>
              <a:rPr lang="en-US" sz="2400" dirty="0" err="1"/>
              <a:t>ve</a:t>
            </a:r>
            <a:r>
              <a:rPr lang="en-US" sz="2400" dirty="0"/>
              <a:t> </a:t>
            </a:r>
            <a:r>
              <a:rPr lang="en-US" sz="2400" dirty="0" err="1"/>
              <a:t>karar</a:t>
            </a:r>
            <a:r>
              <a:rPr lang="en-US" sz="2400" dirty="0"/>
              <a:t> </a:t>
            </a:r>
            <a:r>
              <a:rPr lang="en-US" sz="2400" dirty="0" err="1"/>
              <a:t>vermeden</a:t>
            </a:r>
            <a:r>
              <a:rPr lang="en-US" sz="2400" dirty="0"/>
              <a:t> </a:t>
            </a:r>
            <a:r>
              <a:rPr lang="en-US" sz="2400" dirty="0" err="1"/>
              <a:t>sorumlu</a:t>
            </a:r>
            <a:r>
              <a:rPr lang="en-US" sz="2400" dirty="0"/>
              <a:t> </a:t>
            </a:r>
            <a:r>
              <a:rPr lang="en-US" sz="2400" dirty="0" err="1"/>
              <a:t>bölüm</a:t>
            </a:r>
            <a:r>
              <a:rPr lang="en-US" sz="2400" dirty="0"/>
              <a:t> </a:t>
            </a:r>
            <a:r>
              <a:rPr lang="en-US" sz="2400" dirty="0" err="1"/>
              <a:t>daha</a:t>
            </a:r>
            <a:r>
              <a:rPr lang="en-US" sz="2400" dirty="0"/>
              <a:t> </a:t>
            </a:r>
            <a:r>
              <a:rPr lang="en-US" sz="2400" dirty="0" err="1"/>
              <a:t>az</a:t>
            </a:r>
            <a:r>
              <a:rPr lang="en-US" sz="2400" dirty="0"/>
              <a:t> </a:t>
            </a:r>
            <a:r>
              <a:rPr lang="en-US" sz="2400" dirty="0" err="1"/>
              <a:t>aktif</a:t>
            </a:r>
            <a:r>
              <a:rPr lang="en-US" sz="2400" dirty="0"/>
              <a:t> </a:t>
            </a:r>
            <a:r>
              <a:rPr lang="en-US" sz="2400" dirty="0" err="1"/>
              <a:t>olduğundan</a:t>
            </a:r>
            <a:r>
              <a:rPr lang="en-US" sz="2400" dirty="0"/>
              <a:t> </a:t>
            </a:r>
            <a:r>
              <a:rPr lang="en-US" sz="2400" dirty="0" err="1"/>
              <a:t>genç</a:t>
            </a:r>
            <a:r>
              <a:rPr lang="en-US" sz="2400" dirty="0"/>
              <a:t>, </a:t>
            </a:r>
            <a:r>
              <a:rPr lang="en-US" sz="2400" dirty="0" err="1"/>
              <a:t>riskli</a:t>
            </a:r>
            <a:r>
              <a:rPr lang="en-US" sz="2400" dirty="0"/>
              <a:t> </a:t>
            </a:r>
            <a:r>
              <a:rPr lang="en-US" sz="2400" dirty="0" err="1"/>
              <a:t>davranışlara</a:t>
            </a:r>
            <a:r>
              <a:rPr lang="en-US" sz="2400" dirty="0"/>
              <a:t> </a:t>
            </a:r>
            <a:r>
              <a:rPr lang="en-US" sz="2400" dirty="0" err="1"/>
              <a:t>yönelmede</a:t>
            </a:r>
            <a:r>
              <a:rPr lang="en-US" sz="2400" dirty="0"/>
              <a:t> </a:t>
            </a:r>
            <a:r>
              <a:rPr lang="en-US" sz="2400" dirty="0" err="1"/>
              <a:t>daha</a:t>
            </a:r>
            <a:r>
              <a:rPr lang="en-US" sz="2400" dirty="0"/>
              <a:t> </a:t>
            </a:r>
            <a:r>
              <a:rPr lang="en-US" sz="2400" dirty="0" err="1"/>
              <a:t>fazla</a:t>
            </a:r>
            <a:r>
              <a:rPr lang="en-US" sz="2400" dirty="0"/>
              <a:t> risk </a:t>
            </a:r>
            <a:r>
              <a:rPr lang="en-US" sz="2400" dirty="0" err="1"/>
              <a:t>altındadır</a:t>
            </a:r>
            <a:r>
              <a:rPr lang="en-US" sz="2400" dirty="0"/>
              <a:t>.</a:t>
            </a:r>
            <a:endParaRPr lang="en-US" sz="2400" dirty="0" smtClean="0"/>
          </a:p>
        </p:txBody>
      </p:sp>
      <p:sp>
        <p:nvSpPr>
          <p:cNvPr id="29" name="Explosion 1 28"/>
          <p:cNvSpPr/>
          <p:nvPr/>
        </p:nvSpPr>
        <p:spPr>
          <a:xfrm>
            <a:off x="5465778" y="2540889"/>
            <a:ext cx="3744416" cy="394639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13 </a:t>
            </a:r>
            <a:r>
              <a:rPr lang="en-US" b="1" dirty="0" err="1"/>
              <a:t>yaşında</a:t>
            </a:r>
            <a:r>
              <a:rPr lang="en-US" b="1" dirty="0"/>
              <a:t> </a:t>
            </a:r>
            <a:r>
              <a:rPr lang="en-US" b="1" dirty="0" err="1"/>
              <a:t>alkol</a:t>
            </a:r>
            <a:r>
              <a:rPr lang="en-US" b="1" dirty="0"/>
              <a:t> </a:t>
            </a:r>
            <a:r>
              <a:rPr lang="en-US" b="1" dirty="0" err="1"/>
              <a:t>kullanımına</a:t>
            </a:r>
            <a:r>
              <a:rPr lang="en-US" b="1" dirty="0"/>
              <a:t> </a:t>
            </a:r>
            <a:r>
              <a:rPr lang="en-US" b="1" dirty="0" err="1"/>
              <a:t>başlayan</a:t>
            </a:r>
            <a:r>
              <a:rPr lang="en-US" b="1" dirty="0"/>
              <a:t> </a:t>
            </a:r>
            <a:r>
              <a:rPr lang="en-US" b="1" dirty="0" err="1"/>
              <a:t>gençlerde</a:t>
            </a:r>
            <a:r>
              <a:rPr lang="en-US" b="1" dirty="0"/>
              <a:t> </a:t>
            </a:r>
            <a:r>
              <a:rPr lang="en-US" b="1" dirty="0" err="1"/>
              <a:t>alkolik</a:t>
            </a:r>
            <a:r>
              <a:rPr lang="en-US" b="1" dirty="0"/>
              <a:t> </a:t>
            </a:r>
            <a:r>
              <a:rPr lang="en-US" b="1" dirty="0" err="1"/>
              <a:t>olma</a:t>
            </a:r>
            <a:r>
              <a:rPr lang="en-US" b="1" dirty="0"/>
              <a:t> </a:t>
            </a:r>
            <a:r>
              <a:rPr lang="en-US" b="1" dirty="0" err="1"/>
              <a:t>riski</a:t>
            </a:r>
            <a:r>
              <a:rPr lang="en-US" b="1" dirty="0"/>
              <a:t> </a:t>
            </a:r>
            <a:r>
              <a:rPr lang="en-US" b="1" dirty="0" smtClean="0"/>
              <a:t>%43 </a:t>
            </a:r>
            <a:r>
              <a:rPr lang="en-US" b="1" dirty="0" err="1"/>
              <a:t>oranında</a:t>
            </a:r>
            <a:r>
              <a:rPr lang="en-US" b="1" dirty="0"/>
              <a:t>!</a:t>
            </a:r>
          </a:p>
        </p:txBody>
      </p:sp>
      <p:sp>
        <p:nvSpPr>
          <p:cNvPr id="7" name="TextBox 6"/>
          <p:cNvSpPr txBox="1"/>
          <p:nvPr/>
        </p:nvSpPr>
        <p:spPr>
          <a:xfrm>
            <a:off x="323528" y="260648"/>
            <a:ext cx="5112568" cy="1569660"/>
          </a:xfrm>
          <a:prstGeom prst="rect">
            <a:avLst/>
          </a:prstGeom>
          <a:solidFill>
            <a:srgbClr val="C00000">
              <a:alpha val="70000"/>
            </a:srgbClr>
          </a:solidFill>
        </p:spPr>
        <p:txBody>
          <a:bodyPr wrap="square" rtlCol="0">
            <a:spAutoFit/>
          </a:bodyPr>
          <a:lstStyle/>
          <a:p>
            <a:pPr>
              <a:spcAft>
                <a:spcPts val="0"/>
              </a:spcAft>
            </a:pPr>
            <a:r>
              <a:rPr lang="en-US" sz="3200" b="1" dirty="0" err="1" smtClean="0">
                <a:ln w="3175">
                  <a:noFill/>
                  <a:prstDash val="solid"/>
                </a:ln>
                <a:solidFill>
                  <a:schemeClr val="bg1"/>
                </a:solidFill>
                <a:latin typeface="+mn-lt"/>
              </a:rPr>
              <a:t>Yetişkin</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Birine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Göre</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Genç</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Birinin</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Alkol</a:t>
            </a:r>
            <a:r>
              <a:rPr lang="en-US" sz="3200" b="1" dirty="0">
                <a:ln w="3175">
                  <a:noFill/>
                  <a:prstDash val="solid"/>
                </a:ln>
                <a:solidFill>
                  <a:schemeClr val="bg1"/>
                </a:solidFill>
                <a:latin typeface="+mn-lt"/>
              </a:rPr>
              <a:t> </a:t>
            </a:r>
            <a:r>
              <a:rPr lang="en-US" sz="3200" b="1" dirty="0" err="1">
                <a:ln w="3175">
                  <a:noFill/>
                  <a:prstDash val="solid"/>
                </a:ln>
                <a:solidFill>
                  <a:schemeClr val="bg1"/>
                </a:solidFill>
                <a:latin typeface="+mn-lt"/>
              </a:rPr>
              <a:t>Kullanmasındaki</a:t>
            </a:r>
            <a:r>
              <a:rPr lang="en-US" sz="3200" b="1" dirty="0">
                <a:ln w="3175">
                  <a:noFill/>
                  <a:prstDash val="solid"/>
                </a:ln>
                <a:solidFill>
                  <a:schemeClr val="bg1"/>
                </a:solidFill>
                <a:latin typeface="+mn-lt"/>
              </a:rPr>
              <a:t> </a:t>
            </a:r>
            <a:r>
              <a:rPr lang="tr-TR" sz="3200" b="1" dirty="0" smtClean="0">
                <a:ln w="3175">
                  <a:noFill/>
                  <a:prstDash val="solid"/>
                </a:ln>
                <a:solidFill>
                  <a:schemeClr val="bg1"/>
                </a:solidFill>
                <a:latin typeface="+mn-lt"/>
              </a:rPr>
              <a:t>En Önemli </a:t>
            </a:r>
            <a:r>
              <a:rPr lang="en-US" sz="3200" b="1" dirty="0" err="1" smtClean="0">
                <a:ln w="3175">
                  <a:noFill/>
                  <a:prstDash val="solid"/>
                </a:ln>
                <a:solidFill>
                  <a:schemeClr val="bg1"/>
                </a:solidFill>
                <a:latin typeface="+mn-lt"/>
              </a:rPr>
              <a:t>Fark</a:t>
            </a:r>
            <a:r>
              <a:rPr lang="en-US" sz="3200" b="1" dirty="0" smtClean="0">
                <a:ln w="3175">
                  <a:noFill/>
                  <a:prstDash val="solid"/>
                </a:ln>
                <a:solidFill>
                  <a:schemeClr val="bg1"/>
                </a:solidFill>
                <a:latin typeface="+mn-lt"/>
              </a:rPr>
              <a:t> </a:t>
            </a:r>
            <a:r>
              <a:rPr lang="en-US" sz="3200" b="1" dirty="0" err="1">
                <a:ln w="3175">
                  <a:noFill/>
                  <a:prstDash val="solid"/>
                </a:ln>
                <a:solidFill>
                  <a:schemeClr val="bg1"/>
                </a:solidFill>
                <a:latin typeface="+mn-lt"/>
              </a:rPr>
              <a:t>Nedir</a:t>
            </a:r>
            <a:r>
              <a:rPr lang="en-US" sz="3200" b="1" dirty="0">
                <a:ln w="3175">
                  <a:noFill/>
                  <a:prstDash val="solid"/>
                </a:ln>
                <a:solidFill>
                  <a:schemeClr val="bg1"/>
                </a:solidFill>
                <a:latin typeface="+mn-lt"/>
              </a:rPr>
              <a:t>?</a:t>
            </a:r>
          </a:p>
        </p:txBody>
      </p:sp>
    </p:spTree>
    <p:extLst>
      <p:ext uri="{BB962C8B-B14F-4D97-AF65-F5344CB8AC3E}">
        <p14:creationId xmlns:p14="http://schemas.microsoft.com/office/powerpoint/2010/main" val="38151446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1"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500"/>
                            </p:stCondLst>
                            <p:childTnLst>
                              <p:par>
                                <p:cTn id="15" presetID="26" presetClass="emph" presetSubtype="0" fill="hold" grpId="0"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8" name="TextBox 2"/>
          <p:cNvSpPr txBox="1"/>
          <p:nvPr/>
        </p:nvSpPr>
        <p:spPr>
          <a:xfrm>
            <a:off x="435428" y="228087"/>
            <a:ext cx="4644008" cy="2308324"/>
          </a:xfrm>
          <a:prstGeom prst="rect">
            <a:avLst/>
          </a:prstGeom>
          <a:noFill/>
        </p:spPr>
        <p:txBody>
          <a:bodyPr wrap="square" rtlCol="0">
            <a:spAutoFit/>
          </a:bodyPr>
          <a:lstStyle/>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Çocuğunuzda</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İçki Problemi</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Olabilir mi</a:t>
            </a:r>
            <a:endParaRPr lang="en-US"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9" name="TextBox 2"/>
          <p:cNvSpPr txBox="1"/>
          <p:nvPr/>
        </p:nvSpPr>
        <p:spPr>
          <a:xfrm>
            <a:off x="3907870" y="-355868"/>
            <a:ext cx="3203848" cy="3770263"/>
          </a:xfrm>
          <a:prstGeom prst="rect">
            <a:avLst/>
          </a:prstGeom>
          <a:noFill/>
        </p:spPr>
        <p:txBody>
          <a:bodyPr wrap="square" rtlCol="0">
            <a:spAutoFit/>
          </a:bodyPr>
          <a:lstStyle/>
          <a:p>
            <a:r>
              <a:rPr lang="tr-TR" sz="239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a:t>
            </a:r>
            <a:endParaRPr lang="en-US" sz="239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5" name="TextBox 4"/>
          <p:cNvSpPr txBox="1"/>
          <p:nvPr/>
        </p:nvSpPr>
        <p:spPr>
          <a:xfrm>
            <a:off x="435428" y="2949984"/>
            <a:ext cx="4496612" cy="120032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err="1">
                <a:solidFill>
                  <a:schemeClr val="bg1"/>
                </a:solidFill>
                <a:latin typeface="+mn-lt"/>
              </a:rPr>
              <a:t>Belki</a:t>
            </a:r>
            <a:r>
              <a:rPr lang="en-US" sz="2400" dirty="0">
                <a:solidFill>
                  <a:schemeClr val="bg1"/>
                </a:solidFill>
                <a:latin typeface="+mn-lt"/>
              </a:rPr>
              <a:t>…</a:t>
            </a:r>
          </a:p>
          <a:p>
            <a:r>
              <a:rPr lang="en-US" sz="2400" dirty="0" err="1">
                <a:solidFill>
                  <a:schemeClr val="bg1"/>
                </a:solidFill>
                <a:latin typeface="+mn-lt"/>
              </a:rPr>
              <a:t>Şu</a:t>
            </a:r>
            <a:r>
              <a:rPr lang="en-US" sz="2400" dirty="0">
                <a:solidFill>
                  <a:schemeClr val="bg1"/>
                </a:solidFill>
                <a:latin typeface="+mn-lt"/>
              </a:rPr>
              <a:t> </a:t>
            </a:r>
            <a:r>
              <a:rPr lang="en-US" sz="2400" dirty="0" err="1">
                <a:solidFill>
                  <a:schemeClr val="bg1"/>
                </a:solidFill>
                <a:latin typeface="+mn-lt"/>
              </a:rPr>
              <a:t>değişimleri</a:t>
            </a:r>
            <a:r>
              <a:rPr lang="en-US" sz="2400" dirty="0">
                <a:solidFill>
                  <a:schemeClr val="bg1"/>
                </a:solidFill>
                <a:latin typeface="+mn-lt"/>
              </a:rPr>
              <a:t> </a:t>
            </a:r>
            <a:r>
              <a:rPr lang="en-US" sz="2400" dirty="0" err="1">
                <a:solidFill>
                  <a:schemeClr val="bg1"/>
                </a:solidFill>
                <a:latin typeface="+mn-lt"/>
              </a:rPr>
              <a:t>izleyin</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özenle</a:t>
            </a:r>
            <a:r>
              <a:rPr lang="en-US" sz="2400" dirty="0">
                <a:solidFill>
                  <a:schemeClr val="bg1"/>
                </a:solidFill>
                <a:latin typeface="+mn-lt"/>
              </a:rPr>
              <a:t> </a:t>
            </a:r>
            <a:r>
              <a:rPr lang="en-US" sz="2400" dirty="0" err="1">
                <a:solidFill>
                  <a:schemeClr val="bg1"/>
                </a:solidFill>
                <a:latin typeface="+mn-lt"/>
              </a:rPr>
              <a:t>değerlendirin</a:t>
            </a:r>
            <a:r>
              <a:rPr lang="en-US" sz="2400" dirty="0" smtClean="0">
                <a:solidFill>
                  <a:schemeClr val="bg1"/>
                </a:solidFill>
                <a:latin typeface="+mn-lt"/>
              </a:rPr>
              <a:t>.</a:t>
            </a:r>
            <a:endParaRPr lang="en-US" sz="2400" dirty="0">
              <a:solidFill>
                <a:schemeClr val="bg1"/>
              </a:solidFill>
              <a:latin typeface="+mn-lt"/>
            </a:endParaRPr>
          </a:p>
        </p:txBody>
      </p:sp>
      <p:graphicFrame>
        <p:nvGraphicFramePr>
          <p:cNvPr id="6" name="Diagram 5"/>
          <p:cNvGraphicFramePr/>
          <p:nvPr>
            <p:extLst>
              <p:ext uri="{D42A27DB-BD31-4B8C-83A1-F6EECF244321}">
                <p14:modId xmlns:p14="http://schemas.microsoft.com/office/powerpoint/2010/main" val="3433404790"/>
              </p:ext>
            </p:extLst>
          </p:nvPr>
        </p:nvGraphicFramePr>
        <p:xfrm>
          <a:off x="4572000" y="2677368"/>
          <a:ext cx="47998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014774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 presetClass="entr" presetSubtype="0" fill="hold" grpId="0" nodeType="afterEffect">
                                  <p:stCondLst>
                                    <p:cond delay="0"/>
                                  </p:stCondLst>
                                  <p:iterate type="lt">
                                    <p:tmAbs val="100"/>
                                  </p:iterate>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5701"/>
                            </p:stCondLst>
                            <p:childTnLst>
                              <p:par>
                                <p:cTn id="16" presetID="6" presetClass="entr" presetSubtype="3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out)">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animBg="1"/>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Fiziksel </a:t>
            </a:r>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p>
        </p:txBody>
      </p:sp>
      <p:sp>
        <p:nvSpPr>
          <p:cNvPr id="3" name="Dikdörtgen 2"/>
          <p:cNvSpPr/>
          <p:nvPr/>
        </p:nvSpPr>
        <p:spPr>
          <a:xfrm>
            <a:off x="107504" y="2421463"/>
            <a:ext cx="8604448" cy="4031873"/>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Düşük enerji</a:t>
            </a:r>
          </a:p>
          <a:p>
            <a:pPr marL="457200" indent="-457200">
              <a:buFont typeface="Wingdings" panose="05000000000000000000" pitchFamily="2" charset="2"/>
              <a:buChar char="Ø"/>
            </a:pPr>
            <a:r>
              <a:rPr lang="tr-TR" sz="3200" dirty="0" smtClean="0">
                <a:solidFill>
                  <a:schemeClr val="bg1"/>
                </a:solidFill>
                <a:latin typeface="+mn-lt"/>
                <a:cs typeface="+mn-cs"/>
              </a:rPr>
              <a:t>Kanlı </a:t>
            </a:r>
            <a:r>
              <a:rPr lang="tr-TR" sz="3200" dirty="0">
                <a:solidFill>
                  <a:schemeClr val="bg1"/>
                </a:solidFill>
                <a:latin typeface="+mn-lt"/>
                <a:cs typeface="+mn-cs"/>
              </a:rPr>
              <a:t>gözler</a:t>
            </a:r>
          </a:p>
          <a:p>
            <a:pPr marL="457200" indent="-457200">
              <a:buFont typeface="Wingdings" panose="05000000000000000000" pitchFamily="2" charset="2"/>
              <a:buChar char="Ø"/>
            </a:pPr>
            <a:r>
              <a:rPr lang="es-ES" sz="3200" dirty="0" smtClean="0">
                <a:solidFill>
                  <a:schemeClr val="bg1"/>
                </a:solidFill>
                <a:latin typeface="+mn-lt"/>
                <a:cs typeface="+mn-cs"/>
              </a:rPr>
              <a:t>Uykusuzluk </a:t>
            </a:r>
            <a:r>
              <a:rPr lang="es-ES" sz="3200" dirty="0">
                <a:solidFill>
                  <a:schemeClr val="bg1"/>
                </a:solidFill>
                <a:latin typeface="+mn-lt"/>
                <a:cs typeface="+mn-cs"/>
              </a:rPr>
              <a:t>ya da </a:t>
            </a:r>
            <a:r>
              <a:rPr lang="es-ES" sz="3200" dirty="0" smtClean="0">
                <a:solidFill>
                  <a:schemeClr val="bg1"/>
                </a:solidFill>
                <a:latin typeface="+mn-lt"/>
                <a:cs typeface="+mn-cs"/>
              </a:rPr>
              <a:t>aşırı</a:t>
            </a:r>
            <a:r>
              <a:rPr lang="tr-TR" sz="3200" dirty="0" smtClean="0">
                <a:solidFill>
                  <a:schemeClr val="bg1"/>
                </a:solidFill>
                <a:latin typeface="+mn-lt"/>
                <a:cs typeface="+mn-cs"/>
              </a:rPr>
              <a:t> uyuma </a:t>
            </a:r>
            <a:r>
              <a:rPr lang="tr-TR" sz="3200" dirty="0">
                <a:solidFill>
                  <a:schemeClr val="bg1"/>
                </a:solidFill>
                <a:latin typeface="+mn-lt"/>
                <a:cs typeface="+mn-cs"/>
              </a:rPr>
              <a:t>ve yorgunluk</a:t>
            </a:r>
          </a:p>
          <a:p>
            <a:pPr marL="457200" indent="-457200">
              <a:buFont typeface="Wingdings" panose="05000000000000000000" pitchFamily="2" charset="2"/>
              <a:buChar char="Ø"/>
            </a:pPr>
            <a:r>
              <a:rPr lang="tr-TR" sz="3200" dirty="0" smtClean="0">
                <a:solidFill>
                  <a:schemeClr val="bg1"/>
                </a:solidFill>
                <a:latin typeface="+mn-lt"/>
                <a:cs typeface="+mn-cs"/>
              </a:rPr>
              <a:t>Eş </a:t>
            </a:r>
            <a:r>
              <a:rPr lang="tr-TR" sz="3200" dirty="0">
                <a:solidFill>
                  <a:schemeClr val="bg1"/>
                </a:solidFill>
                <a:latin typeface="+mn-lt"/>
                <a:cs typeface="+mn-cs"/>
              </a:rPr>
              <a:t>güdüm zorlukları / </a:t>
            </a:r>
            <a:r>
              <a:rPr lang="tr-TR" sz="3200" dirty="0" smtClean="0">
                <a:solidFill>
                  <a:schemeClr val="bg1"/>
                </a:solidFill>
                <a:latin typeface="+mn-lt"/>
                <a:cs typeface="+mn-cs"/>
              </a:rPr>
              <a:t>zayıf hareket </a:t>
            </a:r>
            <a:r>
              <a:rPr lang="tr-TR" sz="3200" dirty="0">
                <a:solidFill>
                  <a:schemeClr val="bg1"/>
                </a:solidFill>
                <a:latin typeface="+mn-lt"/>
                <a:cs typeface="+mn-cs"/>
              </a:rPr>
              <a:t>kontrolü</a:t>
            </a:r>
          </a:p>
          <a:p>
            <a:pPr marL="457200" indent="-457200">
              <a:buFont typeface="Wingdings" panose="05000000000000000000" pitchFamily="2" charset="2"/>
              <a:buChar char="Ø"/>
            </a:pPr>
            <a:r>
              <a:rPr lang="tr-TR" sz="3200" dirty="0" smtClean="0">
                <a:solidFill>
                  <a:schemeClr val="bg1"/>
                </a:solidFill>
                <a:latin typeface="+mn-lt"/>
                <a:cs typeface="+mn-cs"/>
              </a:rPr>
              <a:t>Yayvan </a:t>
            </a:r>
            <a:r>
              <a:rPr lang="tr-TR" sz="3200" dirty="0">
                <a:solidFill>
                  <a:schemeClr val="bg1"/>
                </a:solidFill>
                <a:latin typeface="+mn-lt"/>
                <a:cs typeface="+mn-cs"/>
              </a:rPr>
              <a:t>konuşma</a:t>
            </a:r>
          </a:p>
          <a:p>
            <a:pPr marL="457200" indent="-457200">
              <a:buFont typeface="Wingdings" panose="05000000000000000000" pitchFamily="2" charset="2"/>
              <a:buChar char="Ø"/>
            </a:pPr>
            <a:r>
              <a:rPr lang="tr-TR" sz="3200" dirty="0" smtClean="0">
                <a:solidFill>
                  <a:schemeClr val="bg1"/>
                </a:solidFill>
                <a:latin typeface="+mn-lt"/>
                <a:cs typeface="+mn-cs"/>
              </a:rPr>
              <a:t>Sık </a:t>
            </a:r>
            <a:r>
              <a:rPr lang="tr-TR" sz="3200" dirty="0">
                <a:solidFill>
                  <a:schemeClr val="bg1"/>
                </a:solidFill>
                <a:latin typeface="+mn-lt"/>
                <a:cs typeface="+mn-cs"/>
              </a:rPr>
              <a:t>sık ortaya çıkan </a:t>
            </a:r>
            <a:r>
              <a:rPr lang="tr-TR" sz="3200" dirty="0" smtClean="0">
                <a:solidFill>
                  <a:schemeClr val="bg1"/>
                </a:solidFill>
                <a:latin typeface="+mn-lt"/>
                <a:cs typeface="+mn-cs"/>
              </a:rPr>
              <a:t>baş ağrısı</a:t>
            </a:r>
            <a:r>
              <a:rPr lang="tr-TR" sz="3200" dirty="0">
                <a:solidFill>
                  <a:schemeClr val="bg1"/>
                </a:solidFill>
                <a:latin typeface="+mn-lt"/>
                <a:cs typeface="+mn-cs"/>
              </a:rPr>
              <a:t>, </a:t>
            </a:r>
            <a:r>
              <a:rPr lang="tr-TR" sz="3200" dirty="0" smtClean="0">
                <a:solidFill>
                  <a:schemeClr val="bg1"/>
                </a:solidFill>
                <a:latin typeface="+mn-lt"/>
                <a:cs typeface="+mn-cs"/>
              </a:rPr>
              <a:t>kusma</a:t>
            </a:r>
          </a:p>
          <a:p>
            <a:pPr marL="457200" indent="-457200">
              <a:buFont typeface="Wingdings" panose="05000000000000000000" pitchFamily="2" charset="2"/>
              <a:buChar char="Ø"/>
            </a:pPr>
            <a:r>
              <a:rPr lang="tr-TR" sz="3200" dirty="0" smtClean="0">
                <a:solidFill>
                  <a:schemeClr val="bg1"/>
                </a:solidFill>
                <a:latin typeface="+mn-lt"/>
                <a:cs typeface="+mn-cs"/>
              </a:rPr>
              <a:t>Özellikle sabahları </a:t>
            </a:r>
            <a:r>
              <a:rPr lang="tr-TR" sz="3200" dirty="0">
                <a:solidFill>
                  <a:schemeClr val="bg1"/>
                </a:solidFill>
                <a:latin typeface="+mn-lt"/>
                <a:cs typeface="+mn-cs"/>
              </a:rPr>
              <a:t>seslere </a:t>
            </a:r>
            <a:r>
              <a:rPr lang="tr-TR" sz="3200" dirty="0" smtClean="0">
                <a:solidFill>
                  <a:schemeClr val="bg1"/>
                </a:solidFill>
                <a:latin typeface="+mn-lt"/>
                <a:cs typeface="+mn-cs"/>
              </a:rPr>
              <a:t>karşı </a:t>
            </a:r>
            <a:r>
              <a:rPr lang="tr-TR" sz="3200" dirty="0">
                <a:solidFill>
                  <a:schemeClr val="bg1"/>
                </a:solidFill>
                <a:latin typeface="+mn-lt"/>
                <a:cs typeface="+mn-cs"/>
              </a:rPr>
              <a:t>d</a:t>
            </a:r>
            <a:r>
              <a:rPr lang="tr-TR" sz="3200" dirty="0" smtClean="0">
                <a:solidFill>
                  <a:schemeClr val="bg1"/>
                </a:solidFill>
                <a:latin typeface="+mn-lt"/>
                <a:cs typeface="+mn-cs"/>
              </a:rPr>
              <a:t>uyarlılık</a:t>
            </a:r>
          </a:p>
          <a:p>
            <a:pPr marL="457200" indent="-457200">
              <a:buFont typeface="Wingdings" panose="05000000000000000000" pitchFamily="2" charset="2"/>
              <a:buChar char="Ø"/>
            </a:pPr>
            <a:r>
              <a:rPr lang="tr-TR" sz="3200" dirty="0" smtClean="0">
                <a:solidFill>
                  <a:schemeClr val="bg1"/>
                </a:solidFill>
                <a:latin typeface="+mn-lt"/>
                <a:cs typeface="+mn-cs"/>
              </a:rPr>
              <a:t>Açıklanamayan yaralanmalar</a:t>
            </a:r>
            <a:endParaRPr lang="tr-TR" sz="3200" dirty="0">
              <a:solidFill>
                <a:schemeClr val="bg1"/>
              </a:solidFill>
              <a:latin typeface="+mn-lt"/>
              <a:cs typeface="+mn-cs"/>
            </a:endParaRPr>
          </a:p>
        </p:txBody>
      </p:sp>
    </p:spTree>
    <p:extLst>
      <p:ext uri="{BB962C8B-B14F-4D97-AF65-F5344CB8AC3E}">
        <p14:creationId xmlns:p14="http://schemas.microsoft.com/office/powerpoint/2010/main" val="16029715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Duygusal </a:t>
            </a:r>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p>
        </p:txBody>
      </p:sp>
      <p:sp>
        <p:nvSpPr>
          <p:cNvPr id="6" name="Dikdörtgen 2"/>
          <p:cNvSpPr/>
          <p:nvPr/>
        </p:nvSpPr>
        <p:spPr>
          <a:xfrm>
            <a:off x="107504" y="2421463"/>
            <a:ext cx="8604448" cy="1569660"/>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Duygu durumu değişimleri (ani patlamalar, sinirlilik, </a:t>
            </a:r>
            <a:r>
              <a:rPr lang="tr-TR" sz="3200" dirty="0" err="1">
                <a:solidFill>
                  <a:schemeClr val="bg1"/>
                </a:solidFill>
                <a:latin typeface="+mn-lt"/>
                <a:cs typeface="+mn-cs"/>
              </a:rPr>
              <a:t>savunmacılık</a:t>
            </a:r>
            <a:r>
              <a:rPr lang="tr-TR" sz="3200" dirty="0">
                <a:solidFill>
                  <a:schemeClr val="bg1"/>
                </a:solidFill>
                <a:latin typeface="+mn-lt"/>
                <a:cs typeface="+mn-cs"/>
              </a:rPr>
              <a:t>)</a:t>
            </a:r>
          </a:p>
          <a:p>
            <a:pPr marL="457200" indent="-457200">
              <a:buFont typeface="Wingdings" panose="05000000000000000000" pitchFamily="2" charset="2"/>
              <a:buChar char="Ø"/>
            </a:pPr>
            <a:r>
              <a:rPr lang="tr-TR" sz="3200" dirty="0" err="1">
                <a:solidFill>
                  <a:schemeClr val="bg1"/>
                </a:solidFill>
                <a:latin typeface="+mn-lt"/>
                <a:cs typeface="+mn-cs"/>
              </a:rPr>
              <a:t>Boşvermişlik</a:t>
            </a:r>
            <a:r>
              <a:rPr lang="tr-TR" sz="3200" dirty="0">
                <a:solidFill>
                  <a:schemeClr val="bg1"/>
                </a:solidFill>
                <a:latin typeface="+mn-lt"/>
                <a:cs typeface="+mn-cs"/>
              </a:rPr>
              <a:t>, “hiçbir şeyi kafana takma” tutumu</a:t>
            </a:r>
          </a:p>
        </p:txBody>
      </p:sp>
    </p:spTree>
    <p:extLst>
      <p:ext uri="{BB962C8B-B14F-4D97-AF65-F5344CB8AC3E}">
        <p14:creationId xmlns:p14="http://schemas.microsoft.com/office/powerpoint/2010/main" val="12062196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rPr>
              <a:t>Zihinsel </a:t>
            </a:r>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endPar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6" name="Dikdörtgen 2"/>
          <p:cNvSpPr/>
          <p:nvPr/>
        </p:nvSpPr>
        <p:spPr>
          <a:xfrm>
            <a:off x="107504" y="2421463"/>
            <a:ext cx="8604448" cy="1077218"/>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Hafıza kayıpları ve hafıza boşlukları</a:t>
            </a:r>
          </a:p>
          <a:p>
            <a:pPr marL="457200" indent="-457200">
              <a:buFont typeface="Wingdings" panose="05000000000000000000" pitchFamily="2" charset="2"/>
              <a:buChar char="Ø"/>
            </a:pPr>
            <a:r>
              <a:rPr lang="tr-TR" sz="3200" dirty="0">
                <a:solidFill>
                  <a:schemeClr val="bg1"/>
                </a:solidFill>
                <a:latin typeface="+mn-lt"/>
                <a:cs typeface="+mn-cs"/>
              </a:rPr>
              <a:t>Yetersiz konsantrasyon</a:t>
            </a:r>
          </a:p>
        </p:txBody>
      </p:sp>
    </p:spTree>
    <p:extLst>
      <p:ext uri="{BB962C8B-B14F-4D97-AF65-F5344CB8AC3E}">
        <p14:creationId xmlns:p14="http://schemas.microsoft.com/office/powerpoint/2010/main" val="15957070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2"/>
          <p:cNvSpPr txBox="1"/>
          <p:nvPr/>
        </p:nvSpPr>
        <p:spPr>
          <a:xfrm>
            <a:off x="383285" y="188640"/>
            <a:ext cx="8581203" cy="1569660"/>
          </a:xfrm>
          <a:prstGeom prst="rect">
            <a:avLst/>
          </a:prstGeom>
          <a:noFill/>
        </p:spPr>
        <p:txBody>
          <a:bodyPr wrap="square" rtlCol="0">
            <a:spAutoFit/>
          </a:bodyPr>
          <a:lstStyle/>
          <a:p>
            <a:r>
              <a:rPr lang="tr-TR" sz="4800" b="1" dirty="0" smtClean="0">
                <a:ln w="9525">
                  <a:solidFill>
                    <a:schemeClr val="tx1">
                      <a:lumMod val="95000"/>
                      <a:lumOff val="5000"/>
                    </a:schemeClr>
                  </a:solidFill>
                  <a:prstDash val="solid"/>
                </a:ln>
                <a:solidFill>
                  <a:schemeClr val="bg1"/>
                </a:solidFill>
                <a:effectLst>
                  <a:outerShdw blurRad="12700" dist="38100" dir="2700000" algn="tl" rotWithShape="0">
                    <a:schemeClr val="bg1">
                      <a:lumMod val="50000"/>
                    </a:schemeClr>
                  </a:outerShdw>
                </a:effectLst>
                <a:latin typeface="+mn-lt"/>
              </a:rPr>
              <a:t>Dikkat Edilmesi Gereken </a:t>
            </a:r>
          </a:p>
          <a:p>
            <a:r>
              <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rPr>
              <a:t>Davranışsal </a:t>
            </a:r>
            <a:r>
              <a:rPr lang="tr-TR" sz="4800" b="1" dirty="0" smtClean="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rPr>
              <a:t>Değişimler</a:t>
            </a:r>
            <a:endParaRPr lang="tr-TR" sz="4800" b="1" dirty="0">
              <a:ln w="9525">
                <a:solidFill>
                  <a:schemeClr val="tx1">
                    <a:lumMod val="95000"/>
                    <a:lumOff val="5000"/>
                  </a:schemeClr>
                </a:solidFill>
                <a:prstDash val="solid"/>
              </a:ln>
              <a:solidFill>
                <a:srgbClr val="FF0000"/>
              </a:solidFill>
              <a:effectLst>
                <a:outerShdw blurRad="12700" dist="38100" dir="2700000" algn="tl" rotWithShape="0">
                  <a:schemeClr val="bg1">
                    <a:lumMod val="50000"/>
                  </a:schemeClr>
                </a:outerShdw>
              </a:effectLst>
              <a:latin typeface="+mn-lt"/>
            </a:endParaRPr>
          </a:p>
        </p:txBody>
      </p:sp>
      <p:sp>
        <p:nvSpPr>
          <p:cNvPr id="6" name="Dikdörtgen 2"/>
          <p:cNvSpPr/>
          <p:nvPr/>
        </p:nvSpPr>
        <p:spPr>
          <a:xfrm>
            <a:off x="107504" y="2060848"/>
            <a:ext cx="8604448" cy="4524315"/>
          </a:xfrm>
          <a:prstGeom prst="rect">
            <a:avLst/>
          </a:prstGeom>
        </p:spPr>
        <p:txBody>
          <a:bodyPr wrap="square">
            <a:spAutoFit/>
          </a:bodyPr>
          <a:lstStyle/>
          <a:p>
            <a:pPr marL="457200" indent="-457200">
              <a:buFont typeface="Wingdings" panose="05000000000000000000" pitchFamily="2" charset="2"/>
              <a:buChar char="Ø"/>
            </a:pPr>
            <a:r>
              <a:rPr lang="tr-TR" sz="3200" dirty="0">
                <a:solidFill>
                  <a:schemeClr val="bg1"/>
                </a:solidFill>
                <a:latin typeface="+mn-lt"/>
                <a:cs typeface="+mn-cs"/>
              </a:rPr>
              <a:t>Okul problemleri</a:t>
            </a:r>
          </a:p>
          <a:p>
            <a:pPr marL="457200" indent="-457200">
              <a:buFont typeface="Wingdings" panose="05000000000000000000" pitchFamily="2" charset="2"/>
              <a:buChar char="Ø"/>
            </a:pPr>
            <a:r>
              <a:rPr lang="tr-TR" sz="3200" dirty="0">
                <a:solidFill>
                  <a:schemeClr val="bg1"/>
                </a:solidFill>
                <a:latin typeface="+mn-lt"/>
                <a:cs typeface="+mn-cs"/>
              </a:rPr>
              <a:t>Aile içi kurallara karşı isyankâr olma</a:t>
            </a:r>
          </a:p>
          <a:p>
            <a:pPr marL="457200" indent="-457200">
              <a:buFont typeface="Wingdings" panose="05000000000000000000" pitchFamily="2" charset="2"/>
              <a:buChar char="Ø"/>
            </a:pPr>
            <a:r>
              <a:rPr lang="tr-TR" sz="3200" dirty="0">
                <a:solidFill>
                  <a:schemeClr val="bg1"/>
                </a:solidFill>
                <a:latin typeface="+mn-lt"/>
                <a:cs typeface="+mn-cs"/>
              </a:rPr>
              <a:t>Arkadaş çevresini değiştirme, yeni arkadaşlarını anne babaya tanıştırma konusunda isteksizlik</a:t>
            </a:r>
          </a:p>
          <a:p>
            <a:pPr marL="457200" indent="-457200">
              <a:buFont typeface="Wingdings" panose="05000000000000000000" pitchFamily="2" charset="2"/>
              <a:buChar char="Ø"/>
            </a:pPr>
            <a:r>
              <a:rPr lang="tr-TR" sz="3200" dirty="0">
                <a:solidFill>
                  <a:schemeClr val="bg1"/>
                </a:solidFill>
                <a:latin typeface="+mn-lt"/>
                <a:cs typeface="+mn-cs"/>
              </a:rPr>
              <a:t>Görünümüne özen göstermeme</a:t>
            </a:r>
          </a:p>
          <a:p>
            <a:pPr marL="457200" indent="-457200">
              <a:buFont typeface="Wingdings" panose="05000000000000000000" pitchFamily="2" charset="2"/>
              <a:buChar char="Ø"/>
            </a:pPr>
            <a:r>
              <a:rPr lang="tr-TR" sz="3200" dirty="0">
                <a:solidFill>
                  <a:schemeClr val="bg1"/>
                </a:solidFill>
                <a:latin typeface="+mn-lt"/>
                <a:cs typeface="+mn-cs"/>
              </a:rPr>
              <a:t>Daha önce ilgi duyduğu konulara kayıtsız kalma</a:t>
            </a:r>
          </a:p>
          <a:p>
            <a:pPr marL="457200" indent="-457200">
              <a:buFont typeface="Wingdings" panose="05000000000000000000" pitchFamily="2" charset="2"/>
              <a:buChar char="Ø"/>
            </a:pPr>
            <a:r>
              <a:rPr lang="tr-TR" sz="3200" dirty="0">
                <a:solidFill>
                  <a:schemeClr val="bg1"/>
                </a:solidFill>
                <a:latin typeface="+mn-lt"/>
                <a:cs typeface="+mn-cs"/>
              </a:rPr>
              <a:t>Nerede olduğu ve ne yaptığı ile ilgili yalan söyleme</a:t>
            </a:r>
          </a:p>
          <a:p>
            <a:pPr marL="457200" indent="-457200">
              <a:buFont typeface="Wingdings" panose="05000000000000000000" pitchFamily="2" charset="2"/>
              <a:buChar char="Ø"/>
            </a:pPr>
            <a:r>
              <a:rPr lang="tr-TR" sz="3200" dirty="0">
                <a:solidFill>
                  <a:schemeClr val="bg1"/>
                </a:solidFill>
                <a:latin typeface="+mn-lt"/>
                <a:cs typeface="+mn-cs"/>
              </a:rPr>
              <a:t>Evden ya da okuldan kaçma</a:t>
            </a:r>
          </a:p>
        </p:txBody>
      </p:sp>
    </p:spTree>
    <p:extLst>
      <p:ext uri="{BB962C8B-B14F-4D97-AF65-F5344CB8AC3E}">
        <p14:creationId xmlns:p14="http://schemas.microsoft.com/office/powerpoint/2010/main" val="6835950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3443273" cy="2123658"/>
          </a:xfrm>
          <a:prstGeom prst="rect">
            <a:avLst/>
          </a:prstGeom>
          <a:noFill/>
          <a:effectLst/>
        </p:spPr>
        <p:txBody>
          <a:bodyPr wrap="square" rtlCol="0">
            <a:spAutoFit/>
          </a:bodyPr>
          <a:lstStyle/>
          <a:p>
            <a:r>
              <a:rPr lang="tr-TR" sz="4400" b="1" dirty="0">
                <a:ln w="9525">
                  <a:noFill/>
                  <a:prstDash val="solid"/>
                </a:ln>
                <a:solidFill>
                  <a:srgbClr val="FF0000"/>
                </a:solidFill>
                <a:latin typeface="+mn-lt"/>
              </a:rPr>
              <a:t>Kimler</a:t>
            </a:r>
          </a:p>
          <a:p>
            <a:r>
              <a:rPr lang="tr-TR" sz="4400" b="1" dirty="0">
                <a:ln w="9525">
                  <a:noFill/>
                  <a:prstDash val="solid"/>
                </a:ln>
                <a:solidFill>
                  <a:srgbClr val="FF0000"/>
                </a:solidFill>
                <a:latin typeface="+mn-lt"/>
              </a:rPr>
              <a:t>Risk</a:t>
            </a:r>
          </a:p>
          <a:p>
            <a:r>
              <a:rPr lang="tr-TR" sz="4400" b="1" dirty="0">
                <a:ln w="9525">
                  <a:noFill/>
                  <a:prstDash val="solid"/>
                </a:ln>
                <a:solidFill>
                  <a:srgbClr val="FF0000"/>
                </a:solidFill>
                <a:latin typeface="+mn-lt"/>
              </a:rPr>
              <a:t>Grubundadır?</a:t>
            </a:r>
            <a:endParaRPr lang="en-US" sz="4400" b="1" dirty="0">
              <a:ln w="9525">
                <a:noFill/>
                <a:prstDash val="solid"/>
              </a:ln>
              <a:solidFill>
                <a:srgbClr val="FF0000"/>
              </a:solidFill>
              <a:latin typeface="+mn-lt"/>
            </a:endParaRPr>
          </a:p>
        </p:txBody>
      </p:sp>
      <p:sp>
        <p:nvSpPr>
          <p:cNvPr id="7" name="Dikdörtgen 6"/>
          <p:cNvSpPr/>
          <p:nvPr/>
        </p:nvSpPr>
        <p:spPr>
          <a:xfrm>
            <a:off x="683568" y="2647940"/>
            <a:ext cx="7614592" cy="4093428"/>
          </a:xfrm>
          <a:prstGeom prst="rect">
            <a:avLst/>
          </a:prstGeom>
        </p:spPr>
        <p:txBody>
          <a:bodyPr wrap="square">
            <a:spAutoFit/>
          </a:bodyPr>
          <a:lstStyle/>
          <a:p>
            <a:pPr marL="342900" indent="-342900">
              <a:buFont typeface="Wingdings" panose="05000000000000000000" pitchFamily="2" charset="2"/>
              <a:buChar char="Ø"/>
            </a:pPr>
            <a:r>
              <a:rPr lang="tr-TR" sz="2000" b="1" dirty="0">
                <a:ln w="9525">
                  <a:noFill/>
                  <a:prstDash val="solid"/>
                </a:ln>
                <a:solidFill>
                  <a:schemeClr val="bg1"/>
                </a:solidFill>
                <a:latin typeface="+mn-lt"/>
              </a:rPr>
              <a:t>15 yaşından önce alkolü denemiş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Çok </a:t>
            </a:r>
            <a:r>
              <a:rPr lang="tr-TR" sz="2000" b="1" dirty="0">
                <a:ln w="9525">
                  <a:noFill/>
                  <a:prstDash val="solid"/>
                </a:ln>
                <a:solidFill>
                  <a:schemeClr val="bg1"/>
                </a:solidFill>
                <a:latin typeface="+mn-lt"/>
              </a:rPr>
              <a:t>içki içen ya da alkolik ebeveyni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Yakın </a:t>
            </a:r>
            <a:r>
              <a:rPr lang="tr-TR" sz="2000" b="1" dirty="0">
                <a:ln w="9525">
                  <a:noFill/>
                  <a:prstDash val="solid"/>
                </a:ln>
                <a:solidFill>
                  <a:schemeClr val="bg1"/>
                </a:solidFill>
                <a:latin typeface="+mn-lt"/>
              </a:rPr>
              <a:t>arkadaşları alkol kullanan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Erken </a:t>
            </a:r>
            <a:r>
              <a:rPr lang="tr-TR" sz="2000" b="1" dirty="0">
                <a:ln w="9525">
                  <a:noFill/>
                  <a:prstDash val="solid"/>
                </a:ln>
                <a:solidFill>
                  <a:schemeClr val="bg1"/>
                </a:solidFill>
                <a:latin typeface="+mn-lt"/>
              </a:rPr>
              <a:t>yaşlardan itibaren saldırgan, asosyal ya da </a:t>
            </a:r>
            <a:r>
              <a:rPr lang="tr-TR" sz="2000" b="1" dirty="0" smtClean="0">
                <a:ln w="9525">
                  <a:noFill/>
                  <a:prstDash val="solid"/>
                </a:ln>
                <a:solidFill>
                  <a:schemeClr val="bg1"/>
                </a:solidFill>
                <a:latin typeface="+mn-lt"/>
              </a:rPr>
              <a:t>kontrol edilmesi </a:t>
            </a:r>
            <a:r>
              <a:rPr lang="tr-TR" sz="2000" b="1" dirty="0">
                <a:ln w="9525">
                  <a:noFill/>
                  <a:prstDash val="solid"/>
                </a:ln>
                <a:solidFill>
                  <a:schemeClr val="bg1"/>
                </a:solidFill>
                <a:latin typeface="+mn-lt"/>
              </a:rPr>
              <a:t>güç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Çocuk </a:t>
            </a:r>
            <a:r>
              <a:rPr lang="tr-TR" sz="2000" b="1" dirty="0">
                <a:ln w="9525">
                  <a:noFill/>
                  <a:prstDash val="solid"/>
                </a:ln>
                <a:solidFill>
                  <a:schemeClr val="bg1"/>
                </a:solidFill>
                <a:latin typeface="+mn-lt"/>
              </a:rPr>
              <a:t>istismarı veya diğer büyük travmalar yaşayan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Hâlihazırda </a:t>
            </a:r>
            <a:r>
              <a:rPr lang="tr-TR" sz="2000" b="1" dirty="0">
                <a:ln w="9525">
                  <a:noFill/>
                  <a:prstDash val="solid"/>
                </a:ln>
                <a:solidFill>
                  <a:schemeClr val="bg1"/>
                </a:solidFill>
                <a:latin typeface="+mn-lt"/>
              </a:rPr>
              <a:t>davranış problemleri olan veya </a:t>
            </a:r>
            <a:r>
              <a:rPr lang="tr-TR" sz="2000" b="1" dirty="0" smtClean="0">
                <a:ln w="9525">
                  <a:noFill/>
                  <a:prstDash val="solid"/>
                </a:ln>
                <a:solidFill>
                  <a:schemeClr val="bg1"/>
                </a:solidFill>
                <a:latin typeface="+mn-lt"/>
              </a:rPr>
              <a:t>akademik başarısızlık </a:t>
            </a:r>
            <a:r>
              <a:rPr lang="tr-TR" sz="2000" b="1" dirty="0">
                <a:ln w="9525">
                  <a:noFill/>
                  <a:prstDash val="solid"/>
                </a:ln>
                <a:solidFill>
                  <a:schemeClr val="bg1"/>
                </a:solidFill>
                <a:latin typeface="+mn-lt"/>
              </a:rPr>
              <a:t>yaşayan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Onları </a:t>
            </a:r>
            <a:r>
              <a:rPr lang="tr-TR" sz="2000" b="1" dirty="0">
                <a:ln w="9525">
                  <a:noFill/>
                  <a:prstDash val="solid"/>
                </a:ln>
                <a:solidFill>
                  <a:schemeClr val="bg1"/>
                </a:solidFill>
                <a:latin typeface="+mn-lt"/>
              </a:rPr>
              <a:t>desteklemeyen, açık iletişim kurmayan, </a:t>
            </a:r>
            <a:r>
              <a:rPr lang="tr-TR" sz="2000" b="1" dirty="0" smtClean="0">
                <a:ln w="9525">
                  <a:noFill/>
                  <a:prstDash val="solid"/>
                </a:ln>
                <a:solidFill>
                  <a:schemeClr val="bg1"/>
                </a:solidFill>
                <a:latin typeface="+mn-lt"/>
              </a:rPr>
              <a:t>davranışlarını izlemeyen </a:t>
            </a:r>
            <a:r>
              <a:rPr lang="tr-TR" sz="2000" b="1" dirty="0">
                <a:ln w="9525">
                  <a:noFill/>
                  <a:prstDash val="solid"/>
                </a:ln>
                <a:solidFill>
                  <a:schemeClr val="bg1"/>
                </a:solidFill>
                <a:latin typeface="+mn-lt"/>
              </a:rPr>
              <a:t>ebeveynleri olan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Ebeveynlerinden </a:t>
            </a:r>
            <a:r>
              <a:rPr lang="tr-TR" sz="2000" b="1" dirty="0">
                <a:ln w="9525">
                  <a:noFill/>
                  <a:prstDash val="solid"/>
                </a:ln>
                <a:solidFill>
                  <a:schemeClr val="bg1"/>
                </a:solidFill>
                <a:latin typeface="+mn-lt"/>
              </a:rPr>
              <a:t>düşmanlık gören, ebeveyni </a:t>
            </a:r>
            <a:r>
              <a:rPr lang="tr-TR" sz="2000" b="1" dirty="0" smtClean="0">
                <a:ln w="9525">
                  <a:noFill/>
                  <a:prstDash val="solid"/>
                </a:ln>
                <a:solidFill>
                  <a:schemeClr val="bg1"/>
                </a:solidFill>
                <a:latin typeface="+mn-lt"/>
              </a:rPr>
              <a:t>tarafından reddedilen</a:t>
            </a:r>
            <a:r>
              <a:rPr lang="tr-TR" sz="2000" b="1" dirty="0">
                <a:ln w="9525">
                  <a:noFill/>
                  <a:prstDash val="solid"/>
                </a:ln>
                <a:solidFill>
                  <a:schemeClr val="bg1"/>
                </a:solidFill>
                <a:latin typeface="+mn-lt"/>
              </a:rPr>
              <a:t>, sert ya da tutarsız disiplin gören çocuklar</a:t>
            </a:r>
          </a:p>
          <a:p>
            <a:pPr marL="342900" indent="-342900">
              <a:buFont typeface="Wingdings" panose="05000000000000000000" pitchFamily="2" charset="2"/>
              <a:buChar char="Ø"/>
            </a:pPr>
            <a:r>
              <a:rPr lang="tr-TR" sz="2000" b="1" dirty="0" smtClean="0">
                <a:ln w="9525">
                  <a:noFill/>
                  <a:prstDash val="solid"/>
                </a:ln>
                <a:solidFill>
                  <a:schemeClr val="bg1"/>
                </a:solidFill>
                <a:latin typeface="+mn-lt"/>
              </a:rPr>
              <a:t>Benlik </a:t>
            </a:r>
            <a:r>
              <a:rPr lang="tr-TR" sz="2000" b="1" dirty="0">
                <a:ln w="9525">
                  <a:noFill/>
                  <a:prstDash val="solid"/>
                </a:ln>
                <a:solidFill>
                  <a:schemeClr val="bg1"/>
                </a:solidFill>
                <a:latin typeface="+mn-lt"/>
              </a:rPr>
              <a:t>saygısı düşük olan çocuklar</a:t>
            </a:r>
          </a:p>
        </p:txBody>
      </p:sp>
      <p:sp>
        <p:nvSpPr>
          <p:cNvPr id="8" name="Dikdörtgen 7"/>
          <p:cNvSpPr/>
          <p:nvPr/>
        </p:nvSpPr>
        <p:spPr>
          <a:xfrm>
            <a:off x="4335874" y="284539"/>
            <a:ext cx="4743400" cy="2246769"/>
          </a:xfrm>
          <a:prstGeom prst="rect">
            <a:avLst/>
          </a:prstGeom>
        </p:spPr>
        <p:txBody>
          <a:bodyPr wrap="square">
            <a:spAutoFit/>
          </a:bodyPr>
          <a:lstStyle/>
          <a:p>
            <a:r>
              <a:rPr lang="tr-TR" sz="2000" dirty="0" smtClean="0">
                <a:ln w="9525">
                  <a:noFill/>
                  <a:prstDash val="solid"/>
                </a:ln>
                <a:solidFill>
                  <a:schemeClr val="accent5">
                    <a:lumMod val="40000"/>
                    <a:lumOff val="60000"/>
                  </a:schemeClr>
                </a:solidFill>
                <a:latin typeface="+mn-lt"/>
              </a:rPr>
              <a:t>Risk </a:t>
            </a:r>
            <a:r>
              <a:rPr lang="tr-TR" sz="2000" dirty="0">
                <a:ln w="9525">
                  <a:noFill/>
                  <a:prstDash val="solid"/>
                </a:ln>
                <a:solidFill>
                  <a:schemeClr val="accent5">
                    <a:lumMod val="40000"/>
                    <a:lumOff val="60000"/>
                  </a:schemeClr>
                </a:solidFill>
                <a:latin typeface="+mn-lt"/>
              </a:rPr>
              <a:t>faktörlerinden birinin ya da birkaçının </a:t>
            </a:r>
            <a:r>
              <a:rPr lang="tr-TR" sz="2000" dirty="0" smtClean="0">
                <a:ln w="9525">
                  <a:noFill/>
                  <a:prstDash val="solid"/>
                </a:ln>
                <a:solidFill>
                  <a:schemeClr val="accent5">
                    <a:lumMod val="40000"/>
                    <a:lumOff val="60000"/>
                  </a:schemeClr>
                </a:solidFill>
                <a:latin typeface="+mn-lt"/>
              </a:rPr>
              <a:t>bulunması çocuğun </a:t>
            </a:r>
            <a:r>
              <a:rPr lang="tr-TR" sz="2000" dirty="0">
                <a:ln w="9525">
                  <a:noFill/>
                  <a:prstDash val="solid"/>
                </a:ln>
                <a:solidFill>
                  <a:schemeClr val="accent5">
                    <a:lumMod val="40000"/>
                    <a:lumOff val="60000"/>
                  </a:schemeClr>
                </a:solidFill>
                <a:latin typeface="+mn-lt"/>
              </a:rPr>
              <a:t>mutlaka içki problemi yaşayacağını göstermez. </a:t>
            </a:r>
            <a:r>
              <a:rPr lang="tr-TR" sz="2000" dirty="0" smtClean="0">
                <a:ln w="9525">
                  <a:noFill/>
                  <a:prstDash val="solid"/>
                </a:ln>
                <a:solidFill>
                  <a:schemeClr val="accent5">
                    <a:lumMod val="40000"/>
                    <a:lumOff val="60000"/>
                  </a:schemeClr>
                </a:solidFill>
                <a:latin typeface="+mn-lt"/>
              </a:rPr>
              <a:t>Ancak bu </a:t>
            </a:r>
            <a:r>
              <a:rPr lang="tr-TR" sz="2000" dirty="0">
                <a:ln w="9525">
                  <a:noFill/>
                  <a:prstDash val="solid"/>
                </a:ln>
                <a:solidFill>
                  <a:schemeClr val="accent5">
                    <a:lumMod val="40000"/>
                    <a:lumOff val="60000"/>
                  </a:schemeClr>
                </a:solidFill>
                <a:latin typeface="+mn-lt"/>
              </a:rPr>
              <a:t>risk faktörlerini taşıyan çocukların anne babalarının </a:t>
            </a:r>
            <a:r>
              <a:rPr lang="tr-TR" sz="2000" dirty="0" smtClean="0">
                <a:ln w="9525">
                  <a:noFill/>
                  <a:prstDash val="solid"/>
                </a:ln>
                <a:solidFill>
                  <a:schemeClr val="accent5">
                    <a:lumMod val="40000"/>
                    <a:lumOff val="60000"/>
                  </a:schemeClr>
                </a:solidFill>
                <a:latin typeface="+mn-lt"/>
              </a:rPr>
              <a:t>dikkatli olması </a:t>
            </a:r>
            <a:r>
              <a:rPr lang="tr-TR" sz="2000" dirty="0">
                <a:ln w="9525">
                  <a:noFill/>
                  <a:prstDash val="solid"/>
                </a:ln>
                <a:solidFill>
                  <a:schemeClr val="accent5">
                    <a:lumMod val="40000"/>
                    <a:lumOff val="60000"/>
                  </a:schemeClr>
                </a:solidFill>
                <a:latin typeface="+mn-lt"/>
              </a:rPr>
              <a:t>çocuğun daha sonra ortaya çıkabilecek problemlerden</a:t>
            </a:r>
          </a:p>
          <a:p>
            <a:r>
              <a:rPr lang="tr-TR" sz="2000" dirty="0">
                <a:ln w="9525">
                  <a:noFill/>
                  <a:prstDash val="solid"/>
                </a:ln>
                <a:solidFill>
                  <a:schemeClr val="accent5">
                    <a:lumMod val="40000"/>
                    <a:lumOff val="60000"/>
                  </a:schemeClr>
                </a:solidFill>
                <a:latin typeface="+mn-lt"/>
              </a:rPr>
              <a:t>korunabilmesi adına önemlidir.</a:t>
            </a:r>
          </a:p>
        </p:txBody>
      </p:sp>
    </p:spTree>
    <p:extLst>
      <p:ext uri="{BB962C8B-B14F-4D97-AF65-F5344CB8AC3E}">
        <p14:creationId xmlns:p14="http://schemas.microsoft.com/office/powerpoint/2010/main" val="11624071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8" presetClass="entr" presetSubtype="6"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1000"/>
                                        <p:tgtEl>
                                          <p:spTgt spid="7">
                                            <p:txEl>
                                              <p:pRg st="0" end="0"/>
                                            </p:txEl>
                                          </p:spTgt>
                                        </p:tgtEl>
                                      </p:cBhvr>
                                    </p:animEffect>
                                  </p:childTnLst>
                                </p:cTn>
                              </p:par>
                            </p:childTnLst>
                          </p:cTn>
                        </p:par>
                        <p:par>
                          <p:cTn id="18" fill="hold">
                            <p:stCondLst>
                              <p:cond delay="2500"/>
                            </p:stCondLst>
                            <p:childTnLst>
                              <p:par>
                                <p:cTn id="19" presetID="18" presetClass="entr" presetSubtype="6"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strips(downRight)">
                                      <p:cBhvr>
                                        <p:cTn id="21" dur="1000"/>
                                        <p:tgtEl>
                                          <p:spTgt spid="7">
                                            <p:txEl>
                                              <p:pRg st="1" end="1"/>
                                            </p:txEl>
                                          </p:spTgt>
                                        </p:tgtEl>
                                      </p:cBhvr>
                                    </p:animEffect>
                                  </p:childTnLst>
                                </p:cTn>
                              </p:par>
                            </p:childTnLst>
                          </p:cTn>
                        </p:par>
                        <p:par>
                          <p:cTn id="22" fill="hold">
                            <p:stCondLst>
                              <p:cond delay="3500"/>
                            </p:stCondLst>
                            <p:childTnLst>
                              <p:par>
                                <p:cTn id="23" presetID="18" presetClass="entr" presetSubtype="6"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strips(downRight)">
                                      <p:cBhvr>
                                        <p:cTn id="25" dur="1000"/>
                                        <p:tgtEl>
                                          <p:spTgt spid="7">
                                            <p:txEl>
                                              <p:pRg st="2" end="2"/>
                                            </p:txEl>
                                          </p:spTgt>
                                        </p:tgtEl>
                                      </p:cBhvr>
                                    </p:animEffect>
                                  </p:childTnLst>
                                </p:cTn>
                              </p:par>
                            </p:childTnLst>
                          </p:cTn>
                        </p:par>
                        <p:par>
                          <p:cTn id="26" fill="hold">
                            <p:stCondLst>
                              <p:cond delay="4500"/>
                            </p:stCondLst>
                            <p:childTnLst>
                              <p:par>
                                <p:cTn id="27" presetID="18" presetClass="entr" presetSubtype="6" fill="hold" grpId="0"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strips(downRight)">
                                      <p:cBhvr>
                                        <p:cTn id="29" dur="1000"/>
                                        <p:tgtEl>
                                          <p:spTgt spid="7">
                                            <p:txEl>
                                              <p:pRg st="3" end="3"/>
                                            </p:txEl>
                                          </p:spTgt>
                                        </p:tgtEl>
                                      </p:cBhvr>
                                    </p:animEffect>
                                  </p:childTnLst>
                                </p:cTn>
                              </p:par>
                            </p:childTnLst>
                          </p:cTn>
                        </p:par>
                        <p:par>
                          <p:cTn id="30" fill="hold">
                            <p:stCondLst>
                              <p:cond delay="5500"/>
                            </p:stCondLst>
                            <p:childTnLst>
                              <p:par>
                                <p:cTn id="31" presetID="18" presetClass="entr" presetSubtype="6" fill="hold" grpId="0" nodeType="after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strips(downRight)">
                                      <p:cBhvr>
                                        <p:cTn id="33" dur="1000"/>
                                        <p:tgtEl>
                                          <p:spTgt spid="7">
                                            <p:txEl>
                                              <p:pRg st="4" end="4"/>
                                            </p:txEl>
                                          </p:spTgt>
                                        </p:tgtEl>
                                      </p:cBhvr>
                                    </p:animEffect>
                                  </p:childTnLst>
                                </p:cTn>
                              </p:par>
                            </p:childTnLst>
                          </p:cTn>
                        </p:par>
                        <p:par>
                          <p:cTn id="34" fill="hold">
                            <p:stCondLst>
                              <p:cond delay="6500"/>
                            </p:stCondLst>
                            <p:childTnLst>
                              <p:par>
                                <p:cTn id="35" presetID="18" presetClass="entr" presetSubtype="6" fill="hold" grpId="0"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strips(downRight)">
                                      <p:cBhvr>
                                        <p:cTn id="37" dur="1000"/>
                                        <p:tgtEl>
                                          <p:spTgt spid="7">
                                            <p:txEl>
                                              <p:pRg st="5" end="5"/>
                                            </p:txEl>
                                          </p:spTgt>
                                        </p:tgtEl>
                                      </p:cBhvr>
                                    </p:animEffect>
                                  </p:childTnLst>
                                </p:cTn>
                              </p:par>
                            </p:childTnLst>
                          </p:cTn>
                        </p:par>
                        <p:par>
                          <p:cTn id="38" fill="hold">
                            <p:stCondLst>
                              <p:cond delay="7500"/>
                            </p:stCondLst>
                            <p:childTnLst>
                              <p:par>
                                <p:cTn id="39" presetID="18" presetClass="entr" presetSubtype="6" fill="hold" grpId="0"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strips(downRight)">
                                      <p:cBhvr>
                                        <p:cTn id="41" dur="1000"/>
                                        <p:tgtEl>
                                          <p:spTgt spid="7">
                                            <p:txEl>
                                              <p:pRg st="6" end="6"/>
                                            </p:txEl>
                                          </p:spTgt>
                                        </p:tgtEl>
                                      </p:cBhvr>
                                    </p:animEffect>
                                  </p:childTnLst>
                                </p:cTn>
                              </p:par>
                            </p:childTnLst>
                          </p:cTn>
                        </p:par>
                        <p:par>
                          <p:cTn id="42" fill="hold">
                            <p:stCondLst>
                              <p:cond delay="8500"/>
                            </p:stCondLst>
                            <p:childTnLst>
                              <p:par>
                                <p:cTn id="43" presetID="18" presetClass="entr" presetSubtype="6" fill="hold" grpId="0" nodeType="after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strips(downRight)">
                                      <p:cBhvr>
                                        <p:cTn id="45" dur="1000"/>
                                        <p:tgtEl>
                                          <p:spTgt spid="7">
                                            <p:txEl>
                                              <p:pRg st="7" end="7"/>
                                            </p:txEl>
                                          </p:spTgt>
                                        </p:tgtEl>
                                      </p:cBhvr>
                                    </p:animEffect>
                                  </p:childTnLst>
                                </p:cTn>
                              </p:par>
                            </p:childTnLst>
                          </p:cTn>
                        </p:par>
                        <p:par>
                          <p:cTn id="46" fill="hold">
                            <p:stCondLst>
                              <p:cond delay="9500"/>
                            </p:stCondLst>
                            <p:childTnLst>
                              <p:par>
                                <p:cTn id="47" presetID="18" presetClass="entr" presetSubtype="6" fill="hold" grpId="0" nodeType="after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strips(downRight)">
                                      <p:cBhvr>
                                        <p:cTn id="49"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42049" y="908720"/>
            <a:ext cx="5450431" cy="5262979"/>
          </a:xfrm>
          <a:prstGeom prst="rect">
            <a:avLst/>
          </a:prstGeom>
          <a:noFill/>
          <a:effectLst/>
        </p:spPr>
        <p:txBody>
          <a:bodyPr wrap="square" rtlCol="0">
            <a:spAutoFit/>
          </a:bodyPr>
          <a:lstStyle/>
          <a:p>
            <a:pPr algn="r">
              <a:spcAft>
                <a:spcPts val="0"/>
              </a:spcAft>
            </a:pPr>
            <a:r>
              <a:rPr lang="tr-TR" sz="2800" dirty="0">
                <a:ln w="9525">
                  <a:noFill/>
                  <a:prstDash val="solid"/>
                </a:ln>
                <a:latin typeface="+mn-lt"/>
              </a:rPr>
              <a:t>Alınan ilk alkol, birçok kötü sonuçla karşılaşılacak bir yolun ilk adımıdır. </a:t>
            </a:r>
            <a:r>
              <a:rPr lang="tr-TR" sz="2800" dirty="0" smtClean="0">
                <a:ln w="9525">
                  <a:noFill/>
                  <a:prstDash val="solid"/>
                </a:ln>
                <a:latin typeface="+mn-lt"/>
              </a:rPr>
              <a:t>Çocuğunuzu bu </a:t>
            </a:r>
            <a:r>
              <a:rPr lang="tr-TR" sz="2800" dirty="0">
                <a:ln w="9525">
                  <a:noFill/>
                  <a:prstDash val="solid"/>
                </a:ln>
                <a:latin typeface="+mn-lt"/>
              </a:rPr>
              <a:t>yola sokmaya çalışanlar, davetlerini </a:t>
            </a:r>
            <a:r>
              <a:rPr lang="tr-TR" sz="2800" dirty="0" smtClean="0">
                <a:ln w="9525">
                  <a:noFill/>
                  <a:prstDash val="solid"/>
                </a:ln>
                <a:latin typeface="+mn-lt"/>
              </a:rPr>
              <a:t>birbirine </a:t>
            </a:r>
            <a:r>
              <a:rPr lang="tr-TR" sz="2800" dirty="0">
                <a:ln w="9525">
                  <a:noFill/>
                  <a:prstDash val="solid"/>
                </a:ln>
                <a:latin typeface="+mn-lt"/>
              </a:rPr>
              <a:t>benzeyen </a:t>
            </a:r>
            <a:r>
              <a:rPr lang="tr-TR" sz="2800" dirty="0" smtClean="0">
                <a:ln w="9525">
                  <a:noFill/>
                  <a:prstDash val="solid"/>
                </a:ln>
                <a:latin typeface="+mn-lt"/>
              </a:rPr>
              <a:t>bazı yalanları </a:t>
            </a:r>
            <a:r>
              <a:rPr lang="tr-TR" sz="2800" dirty="0">
                <a:ln w="9525">
                  <a:noFill/>
                  <a:prstDash val="solid"/>
                </a:ln>
                <a:latin typeface="+mn-lt"/>
              </a:rPr>
              <a:t>ve yanlış bilgileri kullanarak yaparlar. Bazı örnek akıl çeldirme sözlerini bir sonraki slaytta listeledik. Hazırladığımız listeyi önce okuyunuz, sonra da bu listede olmayan başka ne gibi sözler hatırlıyorsunuz, listemize ekleyiniz.</a:t>
            </a:r>
          </a:p>
        </p:txBody>
      </p:sp>
      <p:sp>
        <p:nvSpPr>
          <p:cNvPr id="4" name="TextBox 3"/>
          <p:cNvSpPr txBox="1"/>
          <p:nvPr/>
        </p:nvSpPr>
        <p:spPr>
          <a:xfrm>
            <a:off x="683568" y="116632"/>
            <a:ext cx="8208912" cy="769441"/>
          </a:xfrm>
          <a:prstGeom prst="rect">
            <a:avLst/>
          </a:prstGeom>
          <a:noFill/>
          <a:effectLst/>
        </p:spPr>
        <p:txBody>
          <a:bodyPr wrap="square" rtlCol="0">
            <a:spAutoFit/>
          </a:bodyPr>
          <a:lstStyle/>
          <a:p>
            <a:pPr algn="r">
              <a:spcAft>
                <a:spcPts val="0"/>
              </a:spcAft>
            </a:pPr>
            <a:r>
              <a:rPr lang="tr-TR" sz="4400" b="1" dirty="0" smtClean="0">
                <a:ln w="9525">
                  <a:noFill/>
                  <a:prstDash val="solid"/>
                </a:ln>
                <a:solidFill>
                  <a:srgbClr val="FF0000"/>
                </a:solidFill>
                <a:latin typeface="+mn-lt"/>
              </a:rPr>
              <a:t>Nasıl Davet Ediyorlar?</a:t>
            </a:r>
            <a:endParaRPr lang="en-US" sz="4400" b="1" dirty="0">
              <a:ln w="9525">
                <a:noFill/>
                <a:prstDash val="solid"/>
              </a:ln>
              <a:solidFill>
                <a:srgbClr val="FF0000"/>
              </a:solidFill>
              <a:latin typeface="+mn-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260648"/>
            <a:ext cx="952500" cy="542925"/>
          </a:xfrm>
          <a:prstGeom prst="rect">
            <a:avLst/>
          </a:prstGeom>
        </p:spPr>
      </p:pic>
      <p:sp>
        <p:nvSpPr>
          <p:cNvPr id="6" name="Striped Right Arrow 5">
            <a:hlinkClick r:id="rId5" action="ppaction://hlinksldjump"/>
          </p:cNvPr>
          <p:cNvSpPr/>
          <p:nvPr/>
        </p:nvSpPr>
        <p:spPr>
          <a:xfrm>
            <a:off x="8172400" y="6131753"/>
            <a:ext cx="703684" cy="56255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6887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35" presetClass="emph" presetSubtype="0" repeatCount="indefinite" fill="hold" grpId="0" nodeType="afterEffect">
                                  <p:stCondLst>
                                    <p:cond delay="0"/>
                                  </p:stCondLst>
                                  <p:endCondLst>
                                    <p:cond evt="onNext" delay="0">
                                      <p:tgtEl>
                                        <p:sldTgt/>
                                      </p:tgtEl>
                                    </p:cond>
                                  </p:endCondLst>
                                  <p:childTnLst>
                                    <p:anim calcmode="discrete" valueType="str">
                                      <p:cBhvr>
                                        <p:cTn id="18"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2132856"/>
            <a:ext cx="7776864" cy="4093428"/>
          </a:xfrm>
          <a:prstGeom prst="rect">
            <a:avLst/>
          </a:prstGeom>
          <a:noFill/>
          <a:effectLst/>
        </p:spPr>
        <p:txBody>
          <a:bodyPr wrap="square" rtlCol="0">
            <a:spAutoFit/>
          </a:bodyPr>
          <a:lstStyle/>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dene, maksat muhabbet olsun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kereden bir şeycik olmaz</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Dertlerini </a:t>
            </a:r>
            <a:r>
              <a:rPr lang="tr-TR" sz="2000" dirty="0">
                <a:ln w="9525">
                  <a:noFill/>
                  <a:prstDash val="solid"/>
                </a:ln>
                <a:latin typeface="+mn-lt"/>
              </a:rPr>
              <a:t>unutursun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Üşümen </a:t>
            </a:r>
            <a:r>
              <a:rPr lang="tr-TR" sz="2000" dirty="0">
                <a:ln w="9525">
                  <a:noFill/>
                  <a:prstDash val="solid"/>
                </a:ln>
                <a:latin typeface="+mn-lt"/>
              </a:rPr>
              <a:t>geçer, vücudun ısınır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Bu bira; bira </a:t>
            </a:r>
            <a:r>
              <a:rPr lang="tr-TR" sz="2000" dirty="0">
                <a:ln w="9525">
                  <a:noFill/>
                  <a:prstDash val="solid"/>
                </a:ln>
                <a:latin typeface="+mn-lt"/>
              </a:rPr>
              <a:t>bağımlılık yapmaz ki</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Uykun </a:t>
            </a:r>
            <a:r>
              <a:rPr lang="tr-TR" sz="2000" dirty="0">
                <a:ln w="9525">
                  <a:noFill/>
                  <a:prstDash val="solid"/>
                </a:ln>
                <a:latin typeface="+mn-lt"/>
              </a:rPr>
              <a:t>düzene girer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Cinsel </a:t>
            </a:r>
            <a:r>
              <a:rPr lang="tr-TR" sz="2000" dirty="0">
                <a:ln w="9525">
                  <a:noFill/>
                  <a:prstDash val="solid"/>
                </a:ln>
                <a:latin typeface="+mn-lt"/>
              </a:rPr>
              <a:t>gücün artar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Daha </a:t>
            </a:r>
            <a:r>
              <a:rPr lang="tr-TR" sz="2000" dirty="0">
                <a:ln w="9525">
                  <a:noFill/>
                  <a:prstDash val="solid"/>
                </a:ln>
                <a:latin typeface="+mn-lt"/>
              </a:rPr>
              <a:t>cazip ve çekici olursun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Bazı </a:t>
            </a:r>
            <a:r>
              <a:rPr lang="tr-TR" sz="2000" dirty="0">
                <a:ln w="9525">
                  <a:noFill/>
                  <a:prstDash val="solid"/>
                </a:ln>
                <a:latin typeface="+mn-lt"/>
              </a:rPr>
              <a:t>sağlık sorunlarına iyi gelir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Bir </a:t>
            </a:r>
            <a:r>
              <a:rPr lang="tr-TR" sz="2000" dirty="0">
                <a:ln w="9525">
                  <a:noFill/>
                  <a:prstDash val="solid"/>
                </a:ln>
                <a:latin typeface="+mn-lt"/>
              </a:rPr>
              <a:t>tek sesini açar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Rahatlarsın</a:t>
            </a:r>
            <a:r>
              <a:rPr lang="tr-TR" sz="2000" dirty="0">
                <a:ln w="9525">
                  <a:noFill/>
                  <a:prstDash val="solid"/>
                </a:ln>
                <a:latin typeface="+mn-lt"/>
              </a:rPr>
              <a:t>, böylece topluluk önünde daha rahat konuşursun</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İştahın </a:t>
            </a:r>
            <a:r>
              <a:rPr lang="tr-TR" sz="2000" dirty="0">
                <a:ln w="9525">
                  <a:noFill/>
                  <a:prstDash val="solid"/>
                </a:ln>
                <a:latin typeface="+mn-lt"/>
              </a:rPr>
              <a:t>açılır</a:t>
            </a:r>
            <a:r>
              <a:rPr lang="tr-TR" sz="2000" dirty="0" smtClean="0">
                <a:ln w="9525">
                  <a:noFill/>
                  <a:prstDash val="solid"/>
                </a:ln>
                <a:latin typeface="+mn-lt"/>
              </a:rPr>
              <a:t>.</a:t>
            </a:r>
            <a:endParaRPr lang="tr-TR" sz="2000" dirty="0">
              <a:ln w="9525">
                <a:noFill/>
                <a:prstDash val="solid"/>
              </a:ln>
              <a:latin typeface="+mn-lt"/>
            </a:endParaRPr>
          </a:p>
          <a:p>
            <a:pPr>
              <a:spcAft>
                <a:spcPts val="0"/>
              </a:spcAft>
            </a:pPr>
            <a:r>
              <a:rPr lang="tr-TR" sz="2000" dirty="0">
                <a:ln w="9525">
                  <a:noFill/>
                  <a:prstDash val="solid"/>
                </a:ln>
              </a:rPr>
              <a:t>- </a:t>
            </a:r>
            <a:r>
              <a:rPr lang="tr-TR" sz="2000" dirty="0" smtClean="0">
                <a:ln w="9525">
                  <a:noFill/>
                  <a:prstDash val="solid"/>
                </a:ln>
                <a:latin typeface="+mn-lt"/>
              </a:rPr>
              <a:t>Alkol </a:t>
            </a:r>
            <a:r>
              <a:rPr lang="tr-TR" sz="2000" dirty="0">
                <a:ln w="9525">
                  <a:noFill/>
                  <a:prstDash val="solid"/>
                </a:ln>
                <a:latin typeface="+mn-lt"/>
              </a:rPr>
              <a:t>kan yapar, kan seviyen düzene girer.</a:t>
            </a:r>
          </a:p>
        </p:txBody>
      </p:sp>
      <p:sp>
        <p:nvSpPr>
          <p:cNvPr id="5" name="TextBox 4"/>
          <p:cNvSpPr txBox="1"/>
          <p:nvPr/>
        </p:nvSpPr>
        <p:spPr>
          <a:xfrm rot="21437211">
            <a:off x="462188" y="855228"/>
            <a:ext cx="5931972" cy="892552"/>
          </a:xfrm>
          <a:prstGeom prst="rect">
            <a:avLst/>
          </a:prstGeom>
          <a:noFill/>
          <a:effectLst/>
        </p:spPr>
        <p:txBody>
          <a:bodyPr wrap="square" rtlCol="0">
            <a:spAutoFit/>
          </a:bodyPr>
          <a:lstStyle/>
          <a:p>
            <a:pPr algn="r">
              <a:spcAft>
                <a:spcPts val="0"/>
              </a:spcAft>
            </a:pPr>
            <a:r>
              <a:rPr lang="tr-TR" sz="2600" b="1" dirty="0" smtClean="0">
                <a:ln w="9525">
                  <a:noFill/>
                  <a:prstDash val="solid"/>
                </a:ln>
                <a:solidFill>
                  <a:srgbClr val="FF0000"/>
                </a:solidFill>
                <a:latin typeface="+mn-lt"/>
              </a:rPr>
              <a:t>Davetkâr yalanları önceden </a:t>
            </a:r>
            <a:r>
              <a:rPr lang="tr-TR" sz="2600" b="1" dirty="0">
                <a:ln w="9525">
                  <a:noFill/>
                  <a:prstDash val="solid"/>
                </a:ln>
                <a:solidFill>
                  <a:srgbClr val="FF0000"/>
                </a:solidFill>
                <a:latin typeface="+mn-lt"/>
              </a:rPr>
              <a:t>biliniz ki kendinizi </a:t>
            </a:r>
            <a:r>
              <a:rPr lang="tr-TR" sz="2600" b="1" dirty="0" smtClean="0">
                <a:ln w="9525">
                  <a:noFill/>
                  <a:prstDash val="solid"/>
                </a:ln>
                <a:solidFill>
                  <a:srgbClr val="FF0000"/>
                </a:solidFill>
                <a:latin typeface="+mn-lt"/>
              </a:rPr>
              <a:t>ve çocuğunuzu koruyabilesiniz</a:t>
            </a:r>
            <a:r>
              <a:rPr lang="tr-TR" sz="2600" b="1" dirty="0">
                <a:ln w="9525">
                  <a:noFill/>
                  <a:prstDash val="solid"/>
                </a:ln>
                <a:solidFill>
                  <a:srgbClr val="FF0000"/>
                </a:solidFill>
                <a:latin typeface="+mn-lt"/>
              </a:rPr>
              <a:t>!</a:t>
            </a:r>
            <a:endParaRPr lang="en-US" sz="2600" b="1" dirty="0">
              <a:ln w="9525">
                <a:noFill/>
                <a:prstDash val="solid"/>
              </a:ln>
              <a:solidFill>
                <a:srgbClr val="FF0000"/>
              </a:solidFill>
              <a:latin typeface="+mn-lt"/>
            </a:endParaRPr>
          </a:p>
        </p:txBody>
      </p:sp>
    </p:spTree>
    <p:extLst>
      <p:ext uri="{BB962C8B-B14F-4D97-AF65-F5344CB8AC3E}">
        <p14:creationId xmlns:p14="http://schemas.microsoft.com/office/powerpoint/2010/main" val="37613480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701"/>
                            </p:stCondLst>
                            <p:childTnLst>
                              <p:par>
                                <p:cTn id="8" presetID="1" presetClass="entr" presetSubtype="0" fill="hold" grpId="0" nodeType="afterEffect">
                                  <p:stCondLst>
                                    <p:cond delay="0"/>
                                  </p:stCondLst>
                                  <p:iterate type="wd">
                                    <p:tmAbs val="100"/>
                                  </p:iterate>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302"/>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603"/>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204"/>
                            </p:stCondLst>
                            <p:childTnLst>
                              <p:par>
                                <p:cTn id="17" presetID="1" presetClass="entr" presetSubtype="0" fill="hold" grpId="0" nodeType="afterEffect">
                                  <p:stCondLst>
                                    <p:cond delay="0"/>
                                  </p:stCondLst>
                                  <p:iterate type="wd">
                                    <p:tmAbs val="100"/>
                                  </p:iterate>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3005"/>
                            </p:stCondLst>
                            <p:childTnLst>
                              <p:par>
                                <p:cTn id="20" presetID="1" presetClass="entr" presetSubtype="0" fill="hold" grpId="0" nodeType="afterEffect">
                                  <p:stCondLst>
                                    <p:cond delay="0"/>
                                  </p:stCondLst>
                                  <p:iterate type="wd">
                                    <p:tmAbs val="100"/>
                                  </p:iterate>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406"/>
                            </p:stCondLst>
                            <p:childTnLst>
                              <p:par>
                                <p:cTn id="23" presetID="1" presetClass="entr" presetSubtype="0" fill="hold" grpId="0" nodeType="afterEffect">
                                  <p:stCondLst>
                                    <p:cond delay="0"/>
                                  </p:stCondLst>
                                  <p:iterate type="wd">
                                    <p:tmAbs val="100"/>
                                  </p:iterate>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807"/>
                            </p:stCondLst>
                            <p:childTnLst>
                              <p:par>
                                <p:cTn id="26" presetID="1" presetClass="entr" presetSubtype="0" fill="hold" grpId="0" nodeType="afterEffect">
                                  <p:stCondLst>
                                    <p:cond delay="0"/>
                                  </p:stCondLst>
                                  <p:iterate type="wd">
                                    <p:tmAbs val="100"/>
                                  </p:iterate>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4408"/>
                            </p:stCondLst>
                            <p:childTnLst>
                              <p:par>
                                <p:cTn id="29" presetID="1" presetClass="entr" presetSubtype="0" fill="hold" grpId="0" nodeType="afterEffect">
                                  <p:stCondLst>
                                    <p:cond delay="0"/>
                                  </p:stCondLst>
                                  <p:iterate type="wd">
                                    <p:tmAbs val="100"/>
                                  </p:iterate>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p:stCondLst>
                              <p:cond delay="5009"/>
                            </p:stCondLst>
                            <p:childTnLst>
                              <p:par>
                                <p:cTn id="32" presetID="1" presetClass="entr" presetSubtype="0" fill="hold" grpId="0" nodeType="afterEffect">
                                  <p:stCondLst>
                                    <p:cond delay="0"/>
                                  </p:stCondLst>
                                  <p:iterate type="wd">
                                    <p:tmAbs val="100"/>
                                  </p:iterate>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p:stCondLst>
                              <p:cond delay="5510"/>
                            </p:stCondLst>
                            <p:childTnLst>
                              <p:par>
                                <p:cTn id="35" presetID="1" presetClass="entr" presetSubtype="0" fill="hold" grpId="0" nodeType="afterEffect">
                                  <p:stCondLst>
                                    <p:cond delay="0"/>
                                  </p:stCondLst>
                                  <p:iterate type="wd">
                                    <p:tmAbs val="100"/>
                                  </p:iterate>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p:stCondLst>
                              <p:cond delay="6411"/>
                            </p:stCondLst>
                            <p:childTnLst>
                              <p:par>
                                <p:cTn id="38" presetID="1" presetClass="entr" presetSubtype="0" fill="hold" grpId="0" nodeType="afterEffect">
                                  <p:stCondLst>
                                    <p:cond delay="0"/>
                                  </p:stCondLst>
                                  <p:iterate type="wd">
                                    <p:tmAbs val="100"/>
                                  </p:iterate>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par>
                          <p:cTn id="40" fill="hold">
                            <p:stCondLst>
                              <p:cond delay="6712"/>
                            </p:stCondLst>
                            <p:childTnLst>
                              <p:par>
                                <p:cTn id="41" presetID="1" presetClass="entr" presetSubtype="0" fill="hold" grpId="0" nodeType="afterEffect">
                                  <p:stCondLst>
                                    <p:cond delay="0"/>
                                  </p:stCondLst>
                                  <p:iterate type="wd">
                                    <p:tmAbs val="100"/>
                                  </p:iterate>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par>
                          <p:cTn id="43" fill="hold">
                            <p:stCondLst>
                              <p:cond delay="7613"/>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052736"/>
            <a:ext cx="8573005" cy="4247317"/>
          </a:xfrm>
          <a:prstGeom prst="rect">
            <a:avLst/>
          </a:prstGeom>
          <a:noFill/>
        </p:spPr>
        <p:txBody>
          <a:bodyPr wrap="square" rtlCol="0">
            <a:spAutoFit/>
          </a:bodyPr>
          <a:lstStyle/>
          <a:p>
            <a:r>
              <a:rPr lang="en-US" sz="5400" dirty="0" err="1">
                <a:solidFill>
                  <a:schemeClr val="bg1"/>
                </a:solidFill>
                <a:latin typeface="+mn-lt"/>
              </a:rPr>
              <a:t>Sadece</a:t>
            </a:r>
            <a:r>
              <a:rPr lang="en-US" sz="5400" dirty="0">
                <a:solidFill>
                  <a:schemeClr val="bg1"/>
                </a:solidFill>
                <a:latin typeface="+mn-lt"/>
              </a:rPr>
              <a:t> </a:t>
            </a:r>
            <a:endParaRPr lang="tr-TR" sz="5400" dirty="0" smtClean="0">
              <a:solidFill>
                <a:schemeClr val="bg1"/>
              </a:solidFill>
              <a:latin typeface="+mn-lt"/>
            </a:endParaRPr>
          </a:p>
          <a:p>
            <a:r>
              <a:rPr lang="en-US" sz="5400" dirty="0" err="1" smtClean="0">
                <a:solidFill>
                  <a:schemeClr val="bg1"/>
                </a:solidFill>
                <a:latin typeface="+mn-lt"/>
              </a:rPr>
              <a:t>kişinin</a:t>
            </a:r>
            <a:r>
              <a:rPr lang="en-US" sz="5400" dirty="0" smtClean="0">
                <a:solidFill>
                  <a:schemeClr val="bg1"/>
                </a:solidFill>
                <a:latin typeface="+mn-lt"/>
              </a:rPr>
              <a:t> </a:t>
            </a:r>
            <a:r>
              <a:rPr lang="en-US" sz="5400" dirty="0" err="1">
                <a:solidFill>
                  <a:schemeClr val="bg1"/>
                </a:solidFill>
                <a:latin typeface="+mn-lt"/>
              </a:rPr>
              <a:t>kendisine</a:t>
            </a:r>
            <a:r>
              <a:rPr lang="en-US" sz="5400" dirty="0">
                <a:solidFill>
                  <a:schemeClr val="bg1"/>
                </a:solidFill>
                <a:latin typeface="+mn-lt"/>
              </a:rPr>
              <a:t> </a:t>
            </a:r>
            <a:r>
              <a:rPr lang="en-US" sz="5400" dirty="0" err="1">
                <a:solidFill>
                  <a:schemeClr val="bg1"/>
                </a:solidFill>
                <a:latin typeface="+mn-lt"/>
              </a:rPr>
              <a:t>değil</a:t>
            </a:r>
            <a:r>
              <a:rPr lang="en-US" sz="5400" dirty="0">
                <a:solidFill>
                  <a:schemeClr val="bg1"/>
                </a:solidFill>
                <a:latin typeface="+mn-lt"/>
              </a:rPr>
              <a:t>  </a:t>
            </a:r>
            <a:r>
              <a:rPr lang="en-US" sz="5400" dirty="0" err="1">
                <a:solidFill>
                  <a:schemeClr val="bg1"/>
                </a:solidFill>
                <a:latin typeface="+mn-lt"/>
              </a:rPr>
              <a:t>çevresine</a:t>
            </a:r>
            <a:r>
              <a:rPr lang="en-US" sz="5400" dirty="0">
                <a:solidFill>
                  <a:schemeClr val="bg1"/>
                </a:solidFill>
                <a:latin typeface="+mn-lt"/>
              </a:rPr>
              <a:t> de </a:t>
            </a:r>
            <a:endParaRPr lang="tr-TR" sz="5400" dirty="0" smtClean="0">
              <a:solidFill>
                <a:schemeClr val="bg1"/>
              </a:solidFill>
              <a:latin typeface="+mn-lt"/>
            </a:endParaRPr>
          </a:p>
          <a:p>
            <a:r>
              <a:rPr lang="en-US" sz="5400" dirty="0" err="1" smtClean="0">
                <a:solidFill>
                  <a:schemeClr val="bg1"/>
                </a:solidFill>
                <a:latin typeface="+mn-lt"/>
              </a:rPr>
              <a:t>büyük</a:t>
            </a:r>
            <a:r>
              <a:rPr lang="en-US" sz="5400" dirty="0" smtClean="0">
                <a:solidFill>
                  <a:schemeClr val="bg1"/>
                </a:solidFill>
                <a:latin typeface="+mn-lt"/>
              </a:rPr>
              <a:t> </a:t>
            </a:r>
            <a:r>
              <a:rPr lang="en-US" sz="5400" dirty="0" err="1">
                <a:solidFill>
                  <a:schemeClr val="bg1"/>
                </a:solidFill>
                <a:latin typeface="+mn-lt"/>
              </a:rPr>
              <a:t>zararlar</a:t>
            </a:r>
            <a:r>
              <a:rPr lang="en-US" sz="5400" dirty="0">
                <a:solidFill>
                  <a:schemeClr val="bg1"/>
                </a:solidFill>
                <a:latin typeface="+mn-lt"/>
              </a:rPr>
              <a:t> </a:t>
            </a:r>
            <a:r>
              <a:rPr lang="en-US" sz="5400" dirty="0" err="1" smtClean="0">
                <a:solidFill>
                  <a:schemeClr val="bg1"/>
                </a:solidFill>
                <a:latin typeface="+mn-lt"/>
              </a:rPr>
              <a:t>veren</a:t>
            </a:r>
            <a:endParaRPr lang="tr-TR" sz="5400" dirty="0" smtClean="0">
              <a:solidFill>
                <a:schemeClr val="bg1"/>
              </a:solidFill>
              <a:latin typeface="+mn-lt"/>
            </a:endParaRPr>
          </a:p>
          <a:p>
            <a:r>
              <a:rPr lang="tr-TR" sz="5400" dirty="0" smtClean="0">
                <a:solidFill>
                  <a:srgbClr val="FF0000"/>
                </a:solidFill>
                <a:latin typeface="+mn-lt"/>
              </a:rPr>
              <a:t>      </a:t>
            </a:r>
            <a:r>
              <a:rPr lang="en-US" sz="5400" dirty="0" err="1" smtClean="0">
                <a:solidFill>
                  <a:srgbClr val="FF0000"/>
                </a:solidFill>
                <a:latin typeface="+mn-lt"/>
              </a:rPr>
              <a:t>alkol</a:t>
            </a:r>
            <a:r>
              <a:rPr lang="tr-TR" sz="5400" dirty="0" smtClean="0">
                <a:solidFill>
                  <a:srgbClr val="FF0000"/>
                </a:solidFill>
                <a:latin typeface="+mn-lt"/>
              </a:rPr>
              <a:t> </a:t>
            </a:r>
            <a:r>
              <a:rPr lang="en-US" sz="5400" dirty="0" err="1" smtClean="0">
                <a:solidFill>
                  <a:srgbClr val="FF0000"/>
                </a:solidFill>
                <a:latin typeface="+mn-lt"/>
              </a:rPr>
              <a:t>nedir</a:t>
            </a:r>
            <a:r>
              <a:rPr lang="en-US" sz="5400" dirty="0">
                <a:solidFill>
                  <a:srgbClr val="FF0000"/>
                </a:solidFill>
                <a:latin typeface="+mn-lt"/>
              </a:rPr>
              <a:t>?</a:t>
            </a:r>
          </a:p>
        </p:txBody>
      </p:sp>
      <p:pic>
        <p:nvPicPr>
          <p:cNvPr id="4"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614267"/>
            <a:ext cx="952500" cy="542925"/>
          </a:xfrm>
          <a:prstGeom prst="rect">
            <a:avLst/>
          </a:prstGeom>
        </p:spPr>
      </p:pic>
    </p:spTree>
    <p:extLst>
      <p:ext uri="{BB962C8B-B14F-4D97-AF65-F5344CB8AC3E}">
        <p14:creationId xmlns:p14="http://schemas.microsoft.com/office/powerpoint/2010/main" val="5149389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6601"/>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048672" cy="2923877"/>
          </a:xfrm>
          <a:prstGeom prst="rect">
            <a:avLst/>
          </a:prstGeom>
        </p:spPr>
        <p:txBody>
          <a:bodyPr wrap="square">
            <a:spAutoFit/>
          </a:bodyPr>
          <a:lstStyle/>
          <a:p>
            <a:r>
              <a:rPr lang="tr-TR" sz="3600" i="1" dirty="0">
                <a:solidFill>
                  <a:schemeClr val="bg1"/>
                </a:solidFill>
                <a:latin typeface="+mn-lt"/>
              </a:rPr>
              <a:t>Çocuğunuzun davranışlarını izleyin</a:t>
            </a:r>
            <a:r>
              <a:rPr lang="tr-TR" sz="3600" dirty="0">
                <a:solidFill>
                  <a:schemeClr val="bg1"/>
                </a:solidFill>
                <a:latin typeface="+mn-lt"/>
              </a:rPr>
              <a:t>.</a:t>
            </a:r>
          </a:p>
          <a:p>
            <a:r>
              <a:rPr lang="tr-TR" sz="2800" dirty="0">
                <a:solidFill>
                  <a:schemeClr val="bg1"/>
                </a:solidFill>
                <a:latin typeface="+mn-lt"/>
              </a:rPr>
              <a:t>Çocuğunuzun odası ya da çantasında içki bulursanız ya da nefesinin koktuğunu hissederseniz görmezden </a:t>
            </a:r>
            <a:r>
              <a:rPr lang="tr-TR" sz="2800" dirty="0" smtClean="0">
                <a:solidFill>
                  <a:schemeClr val="bg1"/>
                </a:solidFill>
                <a:latin typeface="+mn-lt"/>
              </a:rPr>
              <a:t>gelmeyin </a:t>
            </a:r>
            <a:r>
              <a:rPr lang="tr-TR" sz="2800" dirty="0">
                <a:solidFill>
                  <a:schemeClr val="bg1"/>
                </a:solidFill>
                <a:latin typeface="+mn-lt"/>
              </a:rPr>
              <a:t>eyleme geçin. </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(1/9)</a:t>
            </a:r>
            <a:endParaRPr lang="tr-TR" sz="2000" dirty="0">
              <a:solidFill>
                <a:schemeClr val="bg1"/>
              </a:solidFill>
            </a:endParaRPr>
          </a:p>
        </p:txBody>
      </p:sp>
    </p:spTree>
    <p:extLst>
      <p:ext uri="{BB962C8B-B14F-4D97-AF65-F5344CB8AC3E}">
        <p14:creationId xmlns:p14="http://schemas.microsoft.com/office/powerpoint/2010/main" val="29064701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2555776" y="1188446"/>
            <a:ext cx="6048672" cy="2062103"/>
          </a:xfrm>
          <a:prstGeom prst="rect">
            <a:avLst/>
          </a:prstGeom>
        </p:spPr>
        <p:txBody>
          <a:bodyPr wrap="square">
            <a:spAutoFit/>
          </a:bodyPr>
          <a:lstStyle/>
          <a:p>
            <a:r>
              <a:rPr lang="tr-TR" sz="3600" i="1" dirty="0">
                <a:solidFill>
                  <a:schemeClr val="bg1"/>
                </a:solidFill>
                <a:latin typeface="+mn-lt"/>
              </a:rPr>
              <a:t>Alkol kullanımının uyarıcı işaretlerini öğrenin.</a:t>
            </a:r>
          </a:p>
          <a:p>
            <a:r>
              <a:rPr lang="tr-TR" sz="2800" dirty="0">
                <a:solidFill>
                  <a:schemeClr val="bg1"/>
                </a:solidFill>
                <a:latin typeface="+mn-lt"/>
              </a:rPr>
              <a:t>Alkolün insan zihni, bedeni ve duyguları üzerindeki etkileri hakkında bilgi edinin.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(2/9)</a:t>
            </a:r>
            <a:endParaRPr lang="tr-TR" sz="2000" dirty="0">
              <a:solidFill>
                <a:schemeClr val="bg1"/>
              </a:solidFill>
            </a:endParaRPr>
          </a:p>
        </p:txBody>
      </p:sp>
    </p:spTree>
    <p:extLst>
      <p:ext uri="{BB962C8B-B14F-4D97-AF65-F5344CB8AC3E}">
        <p14:creationId xmlns:p14="http://schemas.microsoft.com/office/powerpoint/2010/main" val="23479929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4968552" cy="2800767"/>
          </a:xfrm>
          <a:prstGeom prst="rect">
            <a:avLst/>
          </a:prstGeom>
        </p:spPr>
        <p:txBody>
          <a:bodyPr wrap="square">
            <a:spAutoFit/>
          </a:bodyPr>
          <a:lstStyle/>
          <a:p>
            <a:r>
              <a:rPr lang="tr-TR" sz="3600" i="1" dirty="0">
                <a:solidFill>
                  <a:schemeClr val="bg1"/>
                </a:solidFill>
                <a:latin typeface="+mn-lt"/>
              </a:rPr>
              <a:t>Çocuğunuzla konuşun.</a:t>
            </a:r>
          </a:p>
          <a:p>
            <a:r>
              <a:rPr lang="tr-TR" sz="2800" dirty="0">
                <a:solidFill>
                  <a:schemeClr val="bg1"/>
                </a:solidFill>
                <a:latin typeface="+mn-lt"/>
              </a:rPr>
              <a:t>Çocuğunuzla iletişime geçmek küçük yaşta alkol kullanımını önlemede anahtar unsurdur. Ona kendisine içki sunulduğunda ne yapması gerektiğini açıklayın.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(3/9)</a:t>
            </a:r>
            <a:endParaRPr lang="tr-TR" sz="2000" dirty="0">
              <a:solidFill>
                <a:schemeClr val="bg1"/>
              </a:solidFill>
            </a:endParaRPr>
          </a:p>
        </p:txBody>
      </p:sp>
    </p:spTree>
    <p:extLst>
      <p:ext uri="{BB962C8B-B14F-4D97-AF65-F5344CB8AC3E}">
        <p14:creationId xmlns:p14="http://schemas.microsoft.com/office/powerpoint/2010/main" val="23583345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3635896" y="1188446"/>
            <a:ext cx="5256584" cy="2616101"/>
          </a:xfrm>
          <a:prstGeom prst="rect">
            <a:avLst/>
          </a:prstGeom>
        </p:spPr>
        <p:txBody>
          <a:bodyPr wrap="square">
            <a:spAutoFit/>
          </a:bodyPr>
          <a:lstStyle/>
          <a:p>
            <a:r>
              <a:rPr lang="tr-TR" sz="3600" i="1" dirty="0">
                <a:solidFill>
                  <a:schemeClr val="bg1"/>
                </a:solidFill>
                <a:latin typeface="+mn-lt"/>
              </a:rPr>
              <a:t>Çocuğunuzun katıldığı aktivitelerin bir parçası olun.</a:t>
            </a:r>
          </a:p>
          <a:p>
            <a:r>
              <a:rPr lang="tr-TR" sz="2800" dirty="0">
                <a:solidFill>
                  <a:schemeClr val="bg1"/>
                </a:solidFill>
                <a:latin typeface="+mn-lt"/>
              </a:rPr>
              <a:t>Alkol barındırmayan grup, kulüp ve etkinliklere girmesini destekleyin.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(4/9)</a:t>
            </a:r>
            <a:endParaRPr lang="tr-TR" sz="2000" dirty="0">
              <a:solidFill>
                <a:schemeClr val="bg1"/>
              </a:solidFill>
            </a:endParaRPr>
          </a:p>
        </p:txBody>
      </p:sp>
    </p:spTree>
    <p:extLst>
      <p:ext uri="{BB962C8B-B14F-4D97-AF65-F5344CB8AC3E}">
        <p14:creationId xmlns:p14="http://schemas.microsoft.com/office/powerpoint/2010/main" val="33062897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624736" cy="2923877"/>
          </a:xfrm>
          <a:prstGeom prst="rect">
            <a:avLst/>
          </a:prstGeom>
        </p:spPr>
        <p:txBody>
          <a:bodyPr wrap="square">
            <a:spAutoFit/>
          </a:bodyPr>
          <a:lstStyle/>
          <a:p>
            <a:r>
              <a:rPr lang="tr-TR" sz="3600" i="1" dirty="0">
                <a:solidFill>
                  <a:schemeClr val="bg1"/>
                </a:solidFill>
                <a:latin typeface="+mn-lt"/>
              </a:rPr>
              <a:t>Alkol kullanımıyla ilgili iyi rol modeli olun.</a:t>
            </a:r>
          </a:p>
          <a:p>
            <a:r>
              <a:rPr lang="tr-TR" sz="2800" dirty="0">
                <a:solidFill>
                  <a:schemeClr val="bg1"/>
                </a:solidFill>
                <a:latin typeface="+mn-lt"/>
              </a:rPr>
              <a:t>Çocuğunuzun önünde nasıl konuşup davrandığınız hakkında düşünün. Alkolün problem çözmede iyi bir yol olabileceğini ima eden konuşmalardan kaçının.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(5/9)</a:t>
            </a:r>
            <a:endParaRPr lang="tr-TR" sz="2000" dirty="0">
              <a:solidFill>
                <a:schemeClr val="bg1"/>
              </a:solidFill>
            </a:endParaRPr>
          </a:p>
        </p:txBody>
      </p:sp>
    </p:spTree>
    <p:extLst>
      <p:ext uri="{BB962C8B-B14F-4D97-AF65-F5344CB8AC3E}">
        <p14:creationId xmlns:p14="http://schemas.microsoft.com/office/powerpoint/2010/main" val="39669843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2051720" y="1188446"/>
            <a:ext cx="6840760" cy="2062103"/>
          </a:xfrm>
          <a:prstGeom prst="rect">
            <a:avLst/>
          </a:prstGeom>
        </p:spPr>
        <p:txBody>
          <a:bodyPr wrap="square">
            <a:spAutoFit/>
          </a:bodyPr>
          <a:lstStyle/>
          <a:p>
            <a:r>
              <a:rPr lang="tr-TR" sz="3600" i="1" dirty="0">
                <a:solidFill>
                  <a:schemeClr val="bg1"/>
                </a:solidFill>
                <a:latin typeface="+mn-lt"/>
              </a:rPr>
              <a:t>Çocuğunuza arkadaş seçmeyi ve olumlu ilişkiler kurmayı öğretin.</a:t>
            </a:r>
          </a:p>
          <a:p>
            <a:r>
              <a:rPr lang="tr-TR" sz="2800" dirty="0">
                <a:solidFill>
                  <a:schemeClr val="bg1"/>
                </a:solidFill>
                <a:latin typeface="+mn-lt"/>
              </a:rPr>
              <a:t>Zira alkol kullanımına başlamada arkadaş önemli bir faktördür.</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(6/9)</a:t>
            </a:r>
            <a:endParaRPr lang="tr-TR" sz="2000" dirty="0">
              <a:solidFill>
                <a:schemeClr val="bg1"/>
              </a:solidFill>
            </a:endParaRPr>
          </a:p>
        </p:txBody>
      </p:sp>
    </p:spTree>
    <p:extLst>
      <p:ext uri="{BB962C8B-B14F-4D97-AF65-F5344CB8AC3E}">
        <p14:creationId xmlns:p14="http://schemas.microsoft.com/office/powerpoint/2010/main" val="6170059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264696" cy="2062103"/>
          </a:xfrm>
          <a:prstGeom prst="rect">
            <a:avLst/>
          </a:prstGeom>
        </p:spPr>
        <p:txBody>
          <a:bodyPr wrap="square">
            <a:spAutoFit/>
          </a:bodyPr>
          <a:lstStyle/>
          <a:p>
            <a:r>
              <a:rPr lang="tr-TR" sz="3600" i="1" dirty="0">
                <a:solidFill>
                  <a:schemeClr val="bg1"/>
                </a:solidFill>
                <a:latin typeface="+mn-lt"/>
              </a:rPr>
              <a:t>Alkol kullanımıyla ilgili aile kurallarını netleştirin.</a:t>
            </a:r>
          </a:p>
          <a:p>
            <a:r>
              <a:rPr lang="tr-TR" sz="2800" dirty="0">
                <a:solidFill>
                  <a:schemeClr val="bg1"/>
                </a:solidFill>
                <a:latin typeface="+mn-lt"/>
              </a:rPr>
              <a:t>Örneğin sürücüsü alkollü olan araçlara kesinlikle binmeme kuralını koyun. </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(7/9)</a:t>
            </a:r>
            <a:endParaRPr lang="tr-TR" sz="2000" dirty="0">
              <a:solidFill>
                <a:schemeClr val="bg1"/>
              </a:solidFill>
            </a:endParaRPr>
          </a:p>
        </p:txBody>
      </p:sp>
    </p:spTree>
    <p:extLst>
      <p:ext uri="{BB962C8B-B14F-4D97-AF65-F5344CB8AC3E}">
        <p14:creationId xmlns:p14="http://schemas.microsoft.com/office/powerpoint/2010/main" val="20797993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3275856" y="1188446"/>
            <a:ext cx="5616624" cy="4031873"/>
          </a:xfrm>
          <a:prstGeom prst="rect">
            <a:avLst/>
          </a:prstGeom>
        </p:spPr>
        <p:txBody>
          <a:bodyPr wrap="square">
            <a:spAutoFit/>
          </a:bodyPr>
          <a:lstStyle/>
          <a:p>
            <a:r>
              <a:rPr lang="tr-TR" sz="3600" i="1" dirty="0">
                <a:solidFill>
                  <a:schemeClr val="bg1"/>
                </a:solidFill>
                <a:latin typeface="+mn-lt"/>
              </a:rPr>
              <a:t>Çocuğunuzun stresle baş etmede daha sağlıklı yollar olduğunu görmesini sağlayın.</a:t>
            </a:r>
          </a:p>
          <a:p>
            <a:r>
              <a:rPr lang="tr-TR" sz="2800" dirty="0">
                <a:solidFill>
                  <a:schemeClr val="bg1"/>
                </a:solidFill>
                <a:latin typeface="+mn-lt"/>
              </a:rPr>
              <a:t>Spor yapmak, müzik dinlemek, bir yakınıyla konuşmak gibi alternatiflerin işe yaradığını yaşayarak görmesini sağlayın.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(8/9)</a:t>
            </a:r>
            <a:endParaRPr lang="tr-TR" sz="2000" dirty="0">
              <a:solidFill>
                <a:schemeClr val="bg1"/>
              </a:solidFill>
            </a:endParaRPr>
          </a:p>
        </p:txBody>
      </p:sp>
    </p:spTree>
    <p:extLst>
      <p:ext uri="{BB962C8B-B14F-4D97-AF65-F5344CB8AC3E}">
        <p14:creationId xmlns:p14="http://schemas.microsoft.com/office/powerpoint/2010/main" val="40780542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3568" y="116632"/>
            <a:ext cx="7920880" cy="769441"/>
          </a:xfrm>
          <a:prstGeom prst="rect">
            <a:avLst/>
          </a:prstGeom>
          <a:noFill/>
          <a:effectLst/>
        </p:spPr>
        <p:txBody>
          <a:bodyPr wrap="square" rtlCol="0">
            <a:spAutoFit/>
          </a:bodyPr>
          <a:lstStyle/>
          <a:p>
            <a:r>
              <a:rPr lang="tr-TR" sz="4400" b="1" dirty="0">
                <a:ln w="9525">
                  <a:noFill/>
                  <a:prstDash val="solid"/>
                </a:ln>
                <a:solidFill>
                  <a:srgbClr val="FF0000"/>
                </a:solidFill>
                <a:latin typeface="+mn-lt"/>
              </a:rPr>
              <a:t>Önlemek İçin Neler Yapabilirim?</a:t>
            </a:r>
          </a:p>
        </p:txBody>
      </p:sp>
      <p:sp>
        <p:nvSpPr>
          <p:cNvPr id="7" name="Dikdörtgen 6"/>
          <p:cNvSpPr/>
          <p:nvPr/>
        </p:nvSpPr>
        <p:spPr>
          <a:xfrm>
            <a:off x="611560" y="1188446"/>
            <a:ext cx="6120680" cy="3600986"/>
          </a:xfrm>
          <a:prstGeom prst="rect">
            <a:avLst/>
          </a:prstGeom>
        </p:spPr>
        <p:txBody>
          <a:bodyPr wrap="square">
            <a:spAutoFit/>
          </a:bodyPr>
          <a:lstStyle/>
          <a:p>
            <a:r>
              <a:rPr lang="tr-TR" sz="3600" i="1" dirty="0">
                <a:solidFill>
                  <a:schemeClr val="bg1"/>
                </a:solidFill>
                <a:latin typeface="+mn-lt"/>
              </a:rPr>
              <a:t>Çocuğunuzla konuşmaya ne kadar erken dönemde başlarsanız o denli iyi olacağını bilin.</a:t>
            </a:r>
          </a:p>
          <a:p>
            <a:r>
              <a:rPr lang="tr-TR" sz="2800" dirty="0">
                <a:solidFill>
                  <a:schemeClr val="bg1"/>
                </a:solidFill>
                <a:latin typeface="+mn-lt"/>
              </a:rPr>
              <a:t>İçki içme konusunda yapılan kısa konuşmaların uzun bir konuşmadan daha iyi olacağını unutmayın.</a:t>
            </a:r>
          </a:p>
        </p:txBody>
      </p:sp>
      <p:sp>
        <p:nvSpPr>
          <p:cNvPr id="6" name="Dikdörtgen 6"/>
          <p:cNvSpPr/>
          <p:nvPr/>
        </p:nvSpPr>
        <p:spPr>
          <a:xfrm>
            <a:off x="8190402" y="6339037"/>
            <a:ext cx="828092" cy="400110"/>
          </a:xfrm>
          <a:prstGeom prst="rect">
            <a:avLst/>
          </a:prstGeom>
        </p:spPr>
        <p:txBody>
          <a:bodyPr wrap="square">
            <a:spAutoFit/>
          </a:bodyPr>
          <a:lstStyle/>
          <a:p>
            <a:pPr algn="r"/>
            <a:r>
              <a:rPr lang="tr-TR" sz="2000" dirty="0" smtClean="0">
                <a:solidFill>
                  <a:schemeClr val="bg1"/>
                </a:solidFill>
              </a:rPr>
              <a:t>(9/9)</a:t>
            </a:r>
            <a:endParaRPr lang="tr-TR" sz="2000" dirty="0">
              <a:solidFill>
                <a:schemeClr val="bg1"/>
              </a:solidFill>
            </a:endParaRPr>
          </a:p>
        </p:txBody>
      </p:sp>
    </p:spTree>
    <p:extLst>
      <p:ext uri="{BB962C8B-B14F-4D97-AF65-F5344CB8AC3E}">
        <p14:creationId xmlns:p14="http://schemas.microsoft.com/office/powerpoint/2010/main" val="31364184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6512" y="-27384"/>
            <a:ext cx="9180512" cy="1569660"/>
          </a:xfrm>
          <a:prstGeom prst="rect">
            <a:avLst/>
          </a:prstGeom>
          <a:solidFill>
            <a:schemeClr val="tx2">
              <a:lumMod val="50000"/>
            </a:schemeClr>
          </a:solidFill>
          <a:effectLst/>
        </p:spPr>
        <p:txBody>
          <a:bodyPr wrap="square" rtlCol="0">
            <a:spAutoFit/>
          </a:bodyPr>
          <a:lstStyle/>
          <a:p>
            <a:pPr>
              <a:spcAft>
                <a:spcPts val="0"/>
              </a:spcAft>
            </a:pPr>
            <a:r>
              <a:rPr lang="tr-TR" sz="2400" dirty="0">
                <a:ln w="9525">
                  <a:noFill/>
                  <a:prstDash val="solid"/>
                </a:ln>
                <a:solidFill>
                  <a:schemeClr val="bg1"/>
                </a:solidFill>
                <a:latin typeface="+mn-lt"/>
                <a:cs typeface="+mn-cs"/>
              </a:rPr>
              <a:t>Bağımlılık yapıcı alkol yahut başka bir madde teklif edildiğinde hangi söz, tutum ve davranışları benimseyebileceği konusunda çocuğunuzla konuşun. Ona verebileceğiniz bazı tavsiyelere bu sayfada yer verilmiştir. Okuduktan sonra siz de kendi tavsiyelerinizi üretiniz.</a:t>
            </a:r>
            <a:endParaRPr lang="en-US" sz="2400" dirty="0">
              <a:ln w="9525">
                <a:noFill/>
                <a:prstDash val="solid"/>
              </a:ln>
              <a:solidFill>
                <a:schemeClr val="bg1"/>
              </a:solidFill>
              <a:latin typeface="+mn-lt"/>
              <a:cs typeface="+mn-cs"/>
            </a:endParaRPr>
          </a:p>
        </p:txBody>
      </p:sp>
      <p:sp>
        <p:nvSpPr>
          <p:cNvPr id="7" name="TextBox 6"/>
          <p:cNvSpPr txBox="1"/>
          <p:nvPr/>
        </p:nvSpPr>
        <p:spPr>
          <a:xfrm rot="436613">
            <a:off x="5375942" y="5580122"/>
            <a:ext cx="3348717"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000" dirty="0" smtClean="0">
                <a:ln w="9525">
                  <a:noFill/>
                  <a:prstDash val="solid"/>
                </a:ln>
                <a:latin typeface="+mn-lt"/>
              </a:rPr>
              <a:t>Kesin bir dille “Hayır!” de!</a:t>
            </a:r>
          </a:p>
        </p:txBody>
      </p:sp>
      <p:sp>
        <p:nvSpPr>
          <p:cNvPr id="8" name="TextBox 7"/>
          <p:cNvSpPr txBox="1"/>
          <p:nvPr/>
        </p:nvSpPr>
        <p:spPr>
          <a:xfrm rot="169897">
            <a:off x="5596074" y="1717620"/>
            <a:ext cx="3627422"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spcAft>
                <a:spcPts val="0"/>
              </a:spcAft>
            </a:pPr>
            <a:r>
              <a:rPr lang="tr-TR" sz="2000" dirty="0" smtClean="0">
                <a:ln w="9525">
                  <a:noFill/>
                  <a:prstDash val="solid"/>
                </a:ln>
                <a:latin typeface="+mn-lt"/>
              </a:rPr>
              <a:t>İlk teklif edildiğinde mantıklı bir sebep göstererek teklifi reddet.</a:t>
            </a:r>
            <a:endParaRPr lang="tr-TR" sz="2000" dirty="0">
              <a:ln w="9525">
                <a:noFill/>
                <a:prstDash val="solid"/>
              </a:ln>
              <a:latin typeface="+mn-lt"/>
            </a:endParaRPr>
          </a:p>
        </p:txBody>
      </p:sp>
      <p:sp>
        <p:nvSpPr>
          <p:cNvPr id="11" name="Rectangle 10"/>
          <p:cNvSpPr/>
          <p:nvPr/>
        </p:nvSpPr>
        <p:spPr>
          <a:xfrm rot="21311405">
            <a:off x="5714161" y="2731825"/>
            <a:ext cx="339124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sz="2000" dirty="0">
                <a:ln w="9525">
                  <a:noFill/>
                  <a:prstDash val="solid"/>
                </a:ln>
                <a:latin typeface="+mn-lt"/>
              </a:rPr>
              <a:t>Soğuk bir yaklaşım </a:t>
            </a:r>
            <a:r>
              <a:rPr lang="tr-TR" sz="2000" dirty="0" smtClean="0">
                <a:ln w="9525">
                  <a:noFill/>
                  <a:prstDash val="solid"/>
                </a:ln>
                <a:latin typeface="+mn-lt"/>
              </a:rPr>
              <a:t>sergile!</a:t>
            </a:r>
            <a:endParaRPr lang="tr-TR" sz="2000" dirty="0">
              <a:ln w="9525">
                <a:noFill/>
                <a:prstDash val="solid"/>
              </a:ln>
              <a:latin typeface="+mn-lt"/>
            </a:endParaRPr>
          </a:p>
        </p:txBody>
      </p:sp>
      <p:sp>
        <p:nvSpPr>
          <p:cNvPr id="12" name="Rectangle 11"/>
          <p:cNvSpPr/>
          <p:nvPr/>
        </p:nvSpPr>
        <p:spPr>
          <a:xfrm>
            <a:off x="5138" y="2506599"/>
            <a:ext cx="3312507"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spcAft>
                <a:spcPts val="0"/>
              </a:spcAft>
            </a:pPr>
            <a:r>
              <a:rPr lang="tr-TR" sz="2000" dirty="0">
                <a:ln w="9525">
                  <a:noFill/>
                  <a:prstDash val="solid"/>
                </a:ln>
                <a:latin typeface="+mn-lt"/>
              </a:rPr>
              <a:t>Teklifte bulunan kişiyi </a:t>
            </a:r>
            <a:endParaRPr lang="tr-TR" sz="2000" dirty="0" smtClean="0">
              <a:ln w="9525">
                <a:noFill/>
                <a:prstDash val="solid"/>
              </a:ln>
              <a:latin typeface="+mn-lt"/>
            </a:endParaRPr>
          </a:p>
          <a:p>
            <a:pPr>
              <a:spcAft>
                <a:spcPts val="0"/>
              </a:spcAft>
            </a:pPr>
            <a:r>
              <a:rPr lang="tr-TR" sz="2000" dirty="0" smtClean="0">
                <a:ln w="9525">
                  <a:noFill/>
                  <a:prstDash val="solid"/>
                </a:ln>
                <a:latin typeface="+mn-lt"/>
              </a:rPr>
              <a:t>görmezden gel, </a:t>
            </a:r>
            <a:r>
              <a:rPr lang="tr-TR" sz="2000" dirty="0">
                <a:ln w="9525">
                  <a:noFill/>
                  <a:prstDash val="solid"/>
                </a:ln>
                <a:latin typeface="+mn-lt"/>
              </a:rPr>
              <a:t>dikkate </a:t>
            </a:r>
            <a:r>
              <a:rPr lang="tr-TR" sz="2000" dirty="0" smtClean="0">
                <a:ln w="9525">
                  <a:noFill/>
                  <a:prstDash val="solid"/>
                </a:ln>
                <a:latin typeface="+mn-lt"/>
              </a:rPr>
              <a:t>alma.</a:t>
            </a:r>
            <a:endParaRPr lang="tr-TR" sz="2000" dirty="0">
              <a:ln w="9525">
                <a:noFill/>
                <a:prstDash val="solid"/>
              </a:ln>
              <a:latin typeface="+mn-lt"/>
            </a:endParaRPr>
          </a:p>
        </p:txBody>
      </p:sp>
      <p:sp>
        <p:nvSpPr>
          <p:cNvPr id="14" name="Rectangle 13"/>
          <p:cNvSpPr/>
          <p:nvPr/>
        </p:nvSpPr>
        <p:spPr>
          <a:xfrm rot="21426857">
            <a:off x="-34269" y="1701272"/>
            <a:ext cx="453048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0"/>
              </a:spcAft>
            </a:pPr>
            <a:r>
              <a:rPr lang="tr-TR" dirty="0" smtClean="0">
                <a:ln w="9525">
                  <a:noFill/>
                  <a:prstDash val="solid"/>
                </a:ln>
              </a:rPr>
              <a:t>Bulunduğun </a:t>
            </a:r>
            <a:r>
              <a:rPr lang="tr-TR" dirty="0">
                <a:ln w="9525">
                  <a:noFill/>
                  <a:prstDash val="solid"/>
                </a:ln>
              </a:rPr>
              <a:t>gruba dâhil olmaya </a:t>
            </a:r>
            <a:r>
              <a:rPr lang="tr-TR" dirty="0" smtClean="0">
                <a:ln w="9525">
                  <a:noFill/>
                  <a:prstDash val="solid"/>
                </a:ln>
              </a:rPr>
              <a:t>çalışırsa </a:t>
            </a:r>
          </a:p>
          <a:p>
            <a:pPr>
              <a:spcAft>
                <a:spcPts val="0"/>
              </a:spcAft>
            </a:pPr>
            <a:r>
              <a:rPr lang="tr-TR" dirty="0" smtClean="0">
                <a:ln w="9525">
                  <a:noFill/>
                  <a:prstDash val="solid"/>
                </a:ln>
              </a:rPr>
              <a:t>yüzünü </a:t>
            </a:r>
            <a:r>
              <a:rPr lang="tr-TR" dirty="0">
                <a:ln w="9525">
                  <a:noFill/>
                  <a:prstDash val="solid"/>
                </a:ln>
              </a:rPr>
              <a:t>onun olduğu taraftan başka yöne </a:t>
            </a:r>
            <a:r>
              <a:rPr lang="tr-TR" dirty="0" smtClean="0">
                <a:ln w="9525">
                  <a:noFill/>
                  <a:prstDash val="solid"/>
                </a:ln>
              </a:rPr>
              <a:t>çevir.</a:t>
            </a:r>
            <a:endParaRPr lang="tr-TR" dirty="0">
              <a:ln w="9525">
                <a:noFill/>
                <a:prstDash val="solid"/>
              </a:ln>
            </a:endParaRPr>
          </a:p>
        </p:txBody>
      </p:sp>
      <p:sp>
        <p:nvSpPr>
          <p:cNvPr id="15" name="Rectangle 14"/>
          <p:cNvSpPr/>
          <p:nvPr/>
        </p:nvSpPr>
        <p:spPr>
          <a:xfrm rot="238120">
            <a:off x="4756985" y="6070784"/>
            <a:ext cx="413949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spcAft>
                <a:spcPts val="0"/>
              </a:spcAft>
            </a:pPr>
            <a:r>
              <a:rPr lang="tr-TR" dirty="0">
                <a:ln w="9525">
                  <a:noFill/>
                  <a:prstDash val="solid"/>
                </a:ln>
              </a:rPr>
              <a:t>Onunla e-posta, telefon, mektup vb. herhangi bir yolla iletişime </a:t>
            </a:r>
            <a:r>
              <a:rPr lang="tr-TR" dirty="0" smtClean="0">
                <a:ln w="9525">
                  <a:noFill/>
                  <a:prstDash val="solid"/>
                </a:ln>
              </a:rPr>
              <a:t>geçme!</a:t>
            </a:r>
            <a:endParaRPr lang="tr-TR" dirty="0">
              <a:ln w="9525">
                <a:noFill/>
                <a:prstDash val="solid"/>
              </a:ln>
            </a:endParaRPr>
          </a:p>
        </p:txBody>
      </p:sp>
      <p:sp>
        <p:nvSpPr>
          <p:cNvPr id="16" name="Rectangle 15"/>
          <p:cNvSpPr/>
          <p:nvPr/>
        </p:nvSpPr>
        <p:spPr>
          <a:xfrm rot="21395292">
            <a:off x="137373" y="5760726"/>
            <a:ext cx="4348617"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spcAft>
                <a:spcPts val="0"/>
              </a:spcAft>
            </a:pPr>
            <a:r>
              <a:rPr lang="tr-TR" dirty="0">
                <a:ln w="9525">
                  <a:noFill/>
                  <a:prstDash val="solid"/>
                </a:ln>
              </a:rPr>
              <a:t>Onun </a:t>
            </a:r>
            <a:r>
              <a:rPr lang="tr-TR" dirty="0" smtClean="0">
                <a:ln w="9525">
                  <a:noFill/>
                  <a:prstDash val="solid"/>
                </a:ln>
              </a:rPr>
              <a:t>sana </a:t>
            </a:r>
            <a:r>
              <a:rPr lang="tr-TR" dirty="0">
                <a:ln w="9525">
                  <a:noFill/>
                  <a:prstDash val="solid"/>
                </a:ln>
              </a:rPr>
              <a:t>e-posta, cep telefonu, mektup vb. yollarla gönderdiği mesajları </a:t>
            </a:r>
            <a:r>
              <a:rPr lang="tr-TR" dirty="0" smtClean="0">
                <a:ln w="9525">
                  <a:noFill/>
                  <a:prstDash val="solid"/>
                </a:ln>
              </a:rPr>
              <a:t>okuma, kesinlikle </a:t>
            </a:r>
            <a:r>
              <a:rPr lang="tr-TR" dirty="0">
                <a:ln w="9525">
                  <a:noFill/>
                  <a:prstDash val="solid"/>
                </a:ln>
              </a:rPr>
              <a:t>cevap </a:t>
            </a:r>
            <a:r>
              <a:rPr lang="tr-TR" dirty="0" smtClean="0">
                <a:ln w="9525">
                  <a:noFill/>
                  <a:prstDash val="solid"/>
                </a:ln>
              </a:rPr>
              <a:t>verme!</a:t>
            </a:r>
            <a:endParaRPr lang="tr-TR" dirty="0">
              <a:ln w="9525">
                <a:noFill/>
                <a:prstDash val="solid"/>
              </a:ln>
            </a:endParaRPr>
          </a:p>
        </p:txBody>
      </p:sp>
      <p:sp>
        <p:nvSpPr>
          <p:cNvPr id="17" name="TextBox 6"/>
          <p:cNvSpPr txBox="1"/>
          <p:nvPr/>
        </p:nvSpPr>
        <p:spPr>
          <a:xfrm rot="155168">
            <a:off x="3239999" y="3511085"/>
            <a:ext cx="588825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spcAft>
                <a:spcPts val="0"/>
              </a:spcAft>
            </a:pPr>
            <a:r>
              <a:rPr lang="tr-TR" sz="2400" b="1" dirty="0" smtClean="0">
                <a:ln w="9525">
                  <a:noFill/>
                  <a:prstDash val="solid"/>
                </a:ln>
              </a:rPr>
              <a:t>Kullanman için yapılacak ısrarlar karşısında</a:t>
            </a:r>
          </a:p>
          <a:p>
            <a:pPr>
              <a:spcAft>
                <a:spcPts val="0"/>
              </a:spcAft>
            </a:pPr>
            <a:r>
              <a:rPr lang="tr-TR" sz="2400" b="1" dirty="0" smtClean="0">
                <a:ln w="9525">
                  <a:noFill/>
                  <a:prstDash val="solid"/>
                </a:ln>
              </a:rPr>
              <a:t>ısrarla «Hayır!» de!</a:t>
            </a:r>
          </a:p>
        </p:txBody>
      </p:sp>
      <p:sp>
        <p:nvSpPr>
          <p:cNvPr id="18" name="Rectangle 12"/>
          <p:cNvSpPr/>
          <p:nvPr/>
        </p:nvSpPr>
        <p:spPr>
          <a:xfrm rot="215066">
            <a:off x="23312" y="4279493"/>
            <a:ext cx="4692958" cy="892552"/>
          </a:xfrm>
          <a:prstGeom prst="rect">
            <a:avLst/>
          </a:prstGeom>
          <a:solidFill>
            <a:schemeClr val="accent6">
              <a:lumMod val="50000"/>
            </a:schemeClr>
          </a:solid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sz="2600" b="1" dirty="0">
                <a:ln w="9525">
                  <a:noFill/>
                  <a:prstDash val="solid"/>
                </a:ln>
              </a:rPr>
              <a:t>Onun olduğu </a:t>
            </a:r>
            <a:r>
              <a:rPr lang="tr-TR" sz="2600" b="1" dirty="0" smtClean="0">
                <a:ln w="9525">
                  <a:noFill/>
                  <a:prstDash val="solid"/>
                </a:ln>
              </a:rPr>
              <a:t>ortamlardan kaç;</a:t>
            </a:r>
          </a:p>
          <a:p>
            <a:pPr>
              <a:spcAft>
                <a:spcPts val="0"/>
              </a:spcAft>
            </a:pPr>
            <a:r>
              <a:rPr lang="tr-TR" sz="2600" b="1" dirty="0" smtClean="0">
                <a:ln w="9525">
                  <a:noFill/>
                  <a:prstDash val="solid"/>
                </a:ln>
              </a:rPr>
              <a:t>olabildiğince uzağa…</a:t>
            </a:r>
          </a:p>
        </p:txBody>
      </p:sp>
      <p:sp>
        <p:nvSpPr>
          <p:cNvPr id="13" name="Rectangle 12"/>
          <p:cNvSpPr/>
          <p:nvPr/>
        </p:nvSpPr>
        <p:spPr>
          <a:xfrm rot="21376406">
            <a:off x="3907998" y="4858398"/>
            <a:ext cx="528293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spcAft>
                <a:spcPts val="0"/>
              </a:spcAft>
            </a:pPr>
            <a:r>
              <a:rPr lang="tr-TR" dirty="0">
                <a:ln w="9525">
                  <a:noFill/>
                  <a:prstDash val="solid"/>
                </a:ln>
              </a:rPr>
              <a:t>Onun olduğu ortamlarda ona </a:t>
            </a:r>
            <a:r>
              <a:rPr lang="tr-TR" dirty="0" smtClean="0">
                <a:ln w="9525">
                  <a:noFill/>
                  <a:prstDash val="solid"/>
                </a:ln>
              </a:rPr>
              <a:t>yönelme, </a:t>
            </a:r>
            <a:r>
              <a:rPr lang="tr-TR" dirty="0">
                <a:ln w="9525">
                  <a:noFill/>
                  <a:prstDash val="solid"/>
                </a:ln>
              </a:rPr>
              <a:t>ondan </a:t>
            </a:r>
            <a:r>
              <a:rPr lang="tr-TR" dirty="0" smtClean="0">
                <a:ln w="9525">
                  <a:noFill/>
                  <a:prstDash val="solid"/>
                </a:ln>
              </a:rPr>
              <a:t>uzaklaş.</a:t>
            </a:r>
            <a:endParaRPr lang="tr-TR" dirty="0">
              <a:ln w="9525">
                <a:noFill/>
                <a:prstDash val="solid"/>
              </a:ln>
            </a:endParaRPr>
          </a:p>
        </p:txBody>
      </p:sp>
    </p:spTree>
    <p:extLst>
      <p:ext uri="{BB962C8B-B14F-4D97-AF65-F5344CB8AC3E}">
        <p14:creationId xmlns:p14="http://schemas.microsoft.com/office/powerpoint/2010/main" val="33043554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4" grpId="0" animBg="1"/>
      <p:bldP spid="15" grpId="0" animBg="1"/>
      <p:bldP spid="16" grpId="0" animBg="1"/>
      <p:bldP spid="17" grpId="0" animBg="1"/>
      <p:bldP spid="18"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824525" cy="492443"/>
          </a:xfrm>
          <a:prstGeom prst="rect">
            <a:avLst/>
          </a:prstGeom>
          <a:noFill/>
        </p:spPr>
        <p:txBody>
          <a:bodyPr wrap="square" rtlCol="0">
            <a:spAutoFit/>
          </a:bodyPr>
          <a:lstStyle/>
          <a:p>
            <a:r>
              <a:rPr lang="en-US" sz="2600" dirty="0" err="1">
                <a:solidFill>
                  <a:schemeClr val="bg1"/>
                </a:solidFill>
                <a:latin typeface="+mn-lt"/>
              </a:rPr>
              <a:t>Sadece</a:t>
            </a:r>
            <a:r>
              <a:rPr lang="en-US" sz="2600" dirty="0">
                <a:solidFill>
                  <a:schemeClr val="bg1"/>
                </a:solidFill>
                <a:latin typeface="+mn-lt"/>
              </a:rPr>
              <a:t> </a:t>
            </a:r>
            <a:r>
              <a:rPr lang="en-US" sz="2600" dirty="0" err="1" smtClean="0">
                <a:solidFill>
                  <a:schemeClr val="bg1"/>
                </a:solidFill>
                <a:latin typeface="+mn-lt"/>
              </a:rPr>
              <a:t>kişinin</a:t>
            </a:r>
            <a:r>
              <a:rPr lang="en-US" sz="2600" dirty="0" smtClean="0">
                <a:solidFill>
                  <a:schemeClr val="bg1"/>
                </a:solidFill>
                <a:latin typeface="+mn-lt"/>
              </a:rPr>
              <a:t> </a:t>
            </a:r>
            <a:r>
              <a:rPr lang="en-US" sz="2600" dirty="0" err="1">
                <a:solidFill>
                  <a:schemeClr val="bg1"/>
                </a:solidFill>
                <a:latin typeface="+mn-lt"/>
              </a:rPr>
              <a:t>kendisine</a:t>
            </a:r>
            <a:r>
              <a:rPr lang="en-US" sz="2600" dirty="0">
                <a:solidFill>
                  <a:schemeClr val="bg1"/>
                </a:solidFill>
                <a:latin typeface="+mn-lt"/>
              </a:rPr>
              <a:t> </a:t>
            </a:r>
            <a:r>
              <a:rPr lang="en-US" sz="2600" dirty="0" err="1" smtClean="0">
                <a:solidFill>
                  <a:schemeClr val="bg1"/>
                </a:solidFill>
                <a:latin typeface="+mn-lt"/>
              </a:rPr>
              <a:t>değil</a:t>
            </a:r>
            <a:r>
              <a:rPr lang="en-US" sz="2600" dirty="0" smtClean="0">
                <a:solidFill>
                  <a:schemeClr val="bg1"/>
                </a:solidFill>
                <a:latin typeface="+mn-lt"/>
              </a:rPr>
              <a:t> </a:t>
            </a:r>
            <a:r>
              <a:rPr lang="en-US" sz="2600" dirty="0" err="1">
                <a:solidFill>
                  <a:schemeClr val="bg1"/>
                </a:solidFill>
                <a:latin typeface="+mn-lt"/>
              </a:rPr>
              <a:t>çevresine</a:t>
            </a:r>
            <a:r>
              <a:rPr lang="en-US" sz="2600" dirty="0">
                <a:solidFill>
                  <a:schemeClr val="bg1"/>
                </a:solidFill>
                <a:latin typeface="+mn-lt"/>
              </a:rPr>
              <a:t> de </a:t>
            </a:r>
            <a:r>
              <a:rPr lang="en-US" sz="2600" dirty="0" err="1" smtClean="0">
                <a:solidFill>
                  <a:schemeClr val="bg1"/>
                </a:solidFill>
                <a:latin typeface="+mn-lt"/>
              </a:rPr>
              <a:t>büyük</a:t>
            </a:r>
            <a:r>
              <a:rPr lang="en-US" sz="2600" dirty="0" smtClean="0">
                <a:solidFill>
                  <a:schemeClr val="bg1"/>
                </a:solidFill>
                <a:latin typeface="+mn-lt"/>
              </a:rPr>
              <a:t> </a:t>
            </a:r>
            <a:r>
              <a:rPr lang="en-US" sz="2600" dirty="0" err="1">
                <a:solidFill>
                  <a:schemeClr val="bg1"/>
                </a:solidFill>
                <a:latin typeface="+mn-lt"/>
              </a:rPr>
              <a:t>zararlar</a:t>
            </a:r>
            <a:r>
              <a:rPr lang="en-US" sz="2600" dirty="0">
                <a:solidFill>
                  <a:schemeClr val="bg1"/>
                </a:solidFill>
                <a:latin typeface="+mn-lt"/>
              </a:rPr>
              <a:t> </a:t>
            </a:r>
            <a:r>
              <a:rPr lang="en-US" sz="2600" dirty="0" err="1" smtClean="0">
                <a:solidFill>
                  <a:schemeClr val="bg1"/>
                </a:solidFill>
                <a:latin typeface="+mn-lt"/>
              </a:rPr>
              <a:t>veren</a:t>
            </a:r>
            <a:endParaRPr lang="en-US" sz="2600" dirty="0">
              <a:solidFill>
                <a:schemeClr val="bg1"/>
              </a:solidFill>
              <a:latin typeface="+mn-lt"/>
            </a:endParaRPr>
          </a:p>
        </p:txBody>
      </p:sp>
      <p:sp>
        <p:nvSpPr>
          <p:cNvPr id="6" name="TextBox 5"/>
          <p:cNvSpPr txBox="1"/>
          <p:nvPr/>
        </p:nvSpPr>
        <p:spPr>
          <a:xfrm>
            <a:off x="3577140" y="1430296"/>
            <a:ext cx="4093161" cy="3785652"/>
          </a:xfrm>
          <a:prstGeom prst="rect">
            <a:avLst/>
          </a:prstGeom>
          <a:noFill/>
        </p:spPr>
        <p:txBody>
          <a:bodyPr wrap="square" rtlCol="0">
            <a:spAutoFit/>
          </a:bodyPr>
          <a:lstStyle/>
          <a:p>
            <a:r>
              <a:rPr lang="en-US" sz="2900" dirty="0" err="1">
                <a:solidFill>
                  <a:schemeClr val="bg1"/>
                </a:solidFill>
                <a:latin typeface="+mn-lt"/>
              </a:rPr>
              <a:t>Alkol</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renksiz</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kokulu</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sıvı</a:t>
            </a:r>
            <a:r>
              <a:rPr lang="en-US" sz="2900" dirty="0" smtClean="0">
                <a:solidFill>
                  <a:schemeClr val="bg1"/>
                </a:solidFill>
                <a:latin typeface="+mn-lt"/>
              </a:rPr>
              <a:t> </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yanıcı</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kuvvetli</a:t>
            </a:r>
            <a:r>
              <a:rPr lang="en-US" sz="2900" dirty="0" smtClean="0">
                <a:solidFill>
                  <a:schemeClr val="bg1"/>
                </a:solidFill>
                <a:latin typeface="+mn-lt"/>
              </a:rPr>
              <a:t> </a:t>
            </a:r>
            <a:r>
              <a:rPr lang="en-US" sz="2900" dirty="0" err="1">
                <a:solidFill>
                  <a:schemeClr val="bg1"/>
                </a:solidFill>
                <a:latin typeface="+mn-lt"/>
              </a:rPr>
              <a:t>ısı</a:t>
            </a:r>
            <a:r>
              <a:rPr lang="en-US" sz="2900" dirty="0">
                <a:solidFill>
                  <a:schemeClr val="bg1"/>
                </a:solidFill>
                <a:latin typeface="+mn-lt"/>
              </a:rPr>
              <a:t> </a:t>
            </a:r>
            <a:r>
              <a:rPr lang="en-US" sz="2900" dirty="0" err="1" smtClean="0">
                <a:solidFill>
                  <a:schemeClr val="bg1"/>
                </a:solidFill>
                <a:latin typeface="+mn-lt"/>
              </a:rPr>
              <a:t>veren</a:t>
            </a:r>
            <a:endParaRPr lang="tr-TR" sz="2900" dirty="0" smtClean="0">
              <a:solidFill>
                <a:schemeClr val="bg1"/>
              </a:solidFill>
              <a:latin typeface="+mn-lt"/>
            </a:endParaRPr>
          </a:p>
          <a:p>
            <a:r>
              <a:rPr lang="tr-TR" sz="2900" dirty="0" smtClean="0">
                <a:solidFill>
                  <a:schemeClr val="bg1"/>
                </a:solidFill>
                <a:latin typeface="+mn-lt"/>
              </a:rPr>
              <a:t>bir maddedir.</a:t>
            </a:r>
            <a:endParaRPr lang="en-US" sz="2900" dirty="0">
              <a:solidFill>
                <a:schemeClr val="bg1"/>
              </a:solidFill>
              <a:latin typeface="+mn-lt"/>
            </a:endParaRPr>
          </a:p>
        </p:txBody>
      </p:sp>
      <p:sp>
        <p:nvSpPr>
          <p:cNvPr id="7" name="TextBox 6"/>
          <p:cNvSpPr txBox="1"/>
          <p:nvPr/>
        </p:nvSpPr>
        <p:spPr>
          <a:xfrm>
            <a:off x="537526" y="5212357"/>
            <a:ext cx="8068949" cy="1384995"/>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latin typeface="+mn-lt"/>
              </a:rPr>
              <a:t>Alkolün</a:t>
            </a:r>
            <a:r>
              <a:rPr lang="en-US" sz="2800" dirty="0">
                <a:solidFill>
                  <a:schemeClr val="bg1"/>
                </a:solidFill>
                <a:latin typeface="+mn-lt"/>
              </a:rPr>
              <a:t> </a:t>
            </a:r>
            <a:r>
              <a:rPr lang="en-US" sz="2800" dirty="0" err="1">
                <a:solidFill>
                  <a:schemeClr val="bg1"/>
                </a:solidFill>
                <a:latin typeface="+mn-lt"/>
              </a:rPr>
              <a:t>etanol</a:t>
            </a:r>
            <a:r>
              <a:rPr lang="en-US" sz="2800" dirty="0">
                <a:solidFill>
                  <a:schemeClr val="bg1"/>
                </a:solidFill>
                <a:latin typeface="+mn-lt"/>
              </a:rPr>
              <a:t> </a:t>
            </a:r>
            <a:r>
              <a:rPr lang="en-US" sz="2800" dirty="0" err="1">
                <a:solidFill>
                  <a:schemeClr val="bg1"/>
                </a:solidFill>
                <a:latin typeface="+mn-lt"/>
              </a:rPr>
              <a:t>denilen</a:t>
            </a:r>
            <a:r>
              <a:rPr lang="en-US" sz="2800" dirty="0">
                <a:solidFill>
                  <a:schemeClr val="bg1"/>
                </a:solidFill>
                <a:latin typeface="+mn-lt"/>
              </a:rPr>
              <a:t> </a:t>
            </a:r>
            <a:r>
              <a:rPr lang="en-US" sz="2800" dirty="0" err="1">
                <a:solidFill>
                  <a:schemeClr val="bg1"/>
                </a:solidFill>
                <a:latin typeface="+mn-lt"/>
              </a:rPr>
              <a:t>türü</a:t>
            </a:r>
            <a:r>
              <a:rPr lang="en-US" sz="2800" dirty="0">
                <a:solidFill>
                  <a:schemeClr val="bg1"/>
                </a:solidFill>
                <a:latin typeface="+mn-lt"/>
              </a:rPr>
              <a:t> </a:t>
            </a:r>
            <a:r>
              <a:rPr lang="en-US" sz="2800" dirty="0" err="1">
                <a:solidFill>
                  <a:schemeClr val="bg1"/>
                </a:solidFill>
                <a:latin typeface="+mn-lt"/>
              </a:rPr>
              <a:t>içki</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tüketilmektedir</a:t>
            </a:r>
            <a:r>
              <a:rPr lang="en-US" sz="2800" dirty="0">
                <a:solidFill>
                  <a:schemeClr val="bg1"/>
                </a:solidFill>
                <a:latin typeface="+mn-lt"/>
              </a:rPr>
              <a:t>.</a:t>
            </a:r>
          </a:p>
          <a:p>
            <a:pPr algn="ctr"/>
            <a:r>
              <a:rPr lang="en-US" sz="2800" dirty="0" err="1">
                <a:solidFill>
                  <a:schemeClr val="bg1"/>
                </a:solidFill>
                <a:latin typeface="+mn-lt"/>
              </a:rPr>
              <a:t>Dilimizde</a:t>
            </a:r>
            <a:r>
              <a:rPr lang="en-US" sz="2800" dirty="0">
                <a:solidFill>
                  <a:schemeClr val="bg1"/>
                </a:solidFill>
                <a:latin typeface="+mn-lt"/>
              </a:rPr>
              <a:t> </a:t>
            </a:r>
            <a:r>
              <a:rPr lang="en-US" sz="2800" dirty="0" err="1">
                <a:solidFill>
                  <a:schemeClr val="bg1"/>
                </a:solidFill>
                <a:latin typeface="+mn-lt"/>
              </a:rPr>
              <a:t>genel</a:t>
            </a:r>
            <a:r>
              <a:rPr lang="en-US" sz="2800" dirty="0">
                <a:solidFill>
                  <a:schemeClr val="bg1"/>
                </a:solidFill>
                <a:latin typeface="+mn-lt"/>
              </a:rPr>
              <a:t> </a:t>
            </a:r>
            <a:r>
              <a:rPr lang="en-US" sz="2800" dirty="0" err="1">
                <a:solidFill>
                  <a:schemeClr val="bg1"/>
                </a:solidFill>
                <a:latin typeface="+mn-lt"/>
              </a:rPr>
              <a:t>olarak</a:t>
            </a:r>
            <a:r>
              <a:rPr lang="en-US" sz="2800" dirty="0">
                <a:solidFill>
                  <a:schemeClr val="bg1"/>
                </a:solidFill>
                <a:latin typeface="+mn-lt"/>
              </a:rPr>
              <a:t> </a:t>
            </a:r>
            <a:r>
              <a:rPr lang="en-US" sz="2800" dirty="0" err="1">
                <a:solidFill>
                  <a:schemeClr val="bg1"/>
                </a:solidFill>
                <a:latin typeface="+mn-lt"/>
              </a:rPr>
              <a:t>bütün</a:t>
            </a:r>
            <a:r>
              <a:rPr lang="en-US" sz="2800" dirty="0">
                <a:solidFill>
                  <a:schemeClr val="bg1"/>
                </a:solidFill>
                <a:latin typeface="+mn-lt"/>
              </a:rPr>
              <a:t> </a:t>
            </a:r>
            <a:r>
              <a:rPr lang="en-US" sz="2800" dirty="0" err="1">
                <a:solidFill>
                  <a:schemeClr val="bg1"/>
                </a:solidFill>
                <a:latin typeface="+mn-lt"/>
              </a:rPr>
              <a:t>sarhoşluk</a:t>
            </a:r>
            <a:r>
              <a:rPr lang="en-US" sz="2800" dirty="0">
                <a:solidFill>
                  <a:schemeClr val="bg1"/>
                </a:solidFill>
                <a:latin typeface="+mn-lt"/>
              </a:rPr>
              <a:t> </a:t>
            </a:r>
            <a:r>
              <a:rPr lang="en-US" sz="2800" dirty="0" err="1">
                <a:solidFill>
                  <a:schemeClr val="bg1"/>
                </a:solidFill>
                <a:latin typeface="+mn-lt"/>
              </a:rPr>
              <a:t>yapıcı</a:t>
            </a:r>
            <a:r>
              <a:rPr lang="en-US" sz="2800" dirty="0">
                <a:solidFill>
                  <a:schemeClr val="bg1"/>
                </a:solidFill>
                <a:latin typeface="+mn-lt"/>
              </a:rPr>
              <a:t> </a:t>
            </a:r>
            <a:r>
              <a:rPr lang="en-US" sz="2800" dirty="0" err="1">
                <a:solidFill>
                  <a:schemeClr val="bg1"/>
                </a:solidFill>
                <a:latin typeface="+mn-lt"/>
              </a:rPr>
              <a:t>ve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içeren</a:t>
            </a:r>
            <a:r>
              <a:rPr lang="en-US" sz="2800" dirty="0">
                <a:solidFill>
                  <a:schemeClr val="bg1"/>
                </a:solidFill>
                <a:latin typeface="+mn-lt"/>
              </a:rPr>
              <a:t> </a:t>
            </a:r>
            <a:r>
              <a:rPr lang="en-US" sz="2800" dirty="0" err="1">
                <a:solidFill>
                  <a:schemeClr val="bg1"/>
                </a:solidFill>
                <a:latin typeface="+mn-lt"/>
              </a:rPr>
              <a:t>içeceklere</a:t>
            </a:r>
            <a:r>
              <a:rPr lang="en-US" sz="2800" dirty="0">
                <a:solidFill>
                  <a:schemeClr val="bg1"/>
                </a:solidFill>
                <a:latin typeface="+mn-lt"/>
              </a:rPr>
              <a:t> </a:t>
            </a:r>
            <a:r>
              <a:rPr lang="en-US" sz="2800" dirty="0" err="1">
                <a:solidFill>
                  <a:schemeClr val="bg1"/>
                </a:solidFill>
                <a:latin typeface="+mn-lt"/>
              </a:rPr>
              <a:t>alkol</a:t>
            </a:r>
            <a:r>
              <a:rPr lang="en-US" sz="2800" dirty="0">
                <a:solidFill>
                  <a:schemeClr val="bg1"/>
                </a:solidFill>
                <a:latin typeface="+mn-lt"/>
              </a:rPr>
              <a:t> </a:t>
            </a:r>
            <a:r>
              <a:rPr lang="en-US" sz="2800" dirty="0" err="1">
                <a:solidFill>
                  <a:schemeClr val="bg1"/>
                </a:solidFill>
                <a:latin typeface="+mn-lt"/>
              </a:rPr>
              <a:t>denilmektedir</a:t>
            </a:r>
            <a:r>
              <a:rPr lang="en-US" sz="2800" dirty="0">
                <a:solidFill>
                  <a:schemeClr val="bg1"/>
                </a:solidFill>
                <a:latin typeface="+mn-lt"/>
              </a:rPr>
              <a:t>.</a:t>
            </a:r>
          </a:p>
        </p:txBody>
      </p:sp>
      <p:sp>
        <p:nvSpPr>
          <p:cNvPr id="3" name="TextBox 2"/>
          <p:cNvSpPr txBox="1"/>
          <p:nvPr/>
        </p:nvSpPr>
        <p:spPr>
          <a:xfrm>
            <a:off x="288032" y="548680"/>
            <a:ext cx="4032448" cy="1292662"/>
          </a:xfrm>
          <a:prstGeom prst="rect">
            <a:avLst/>
          </a:prstGeom>
          <a:noFill/>
        </p:spPr>
        <p:txBody>
          <a:bodyPr wrap="square" rtlCol="0">
            <a:spAutoFit/>
          </a:bodyPr>
          <a:lstStyle/>
          <a:p>
            <a:r>
              <a:rPr lang="en-US" sz="6000" dirty="0" err="1">
                <a:solidFill>
                  <a:srgbClr val="FF0000"/>
                </a:solidFill>
                <a:latin typeface="+mj-lt"/>
              </a:rPr>
              <a:t>alkol</a:t>
            </a:r>
            <a:r>
              <a:rPr lang="en-US" sz="6000" dirty="0">
                <a:solidFill>
                  <a:srgbClr val="FF0000"/>
                </a:solidFill>
                <a:latin typeface="+mj-lt"/>
              </a:rPr>
              <a:t> </a:t>
            </a:r>
            <a:r>
              <a:rPr lang="en-US" sz="6000" dirty="0" err="1">
                <a:solidFill>
                  <a:srgbClr val="FF0000"/>
                </a:solidFill>
                <a:latin typeface="+mj-lt"/>
              </a:rPr>
              <a:t>nedir</a:t>
            </a:r>
            <a:r>
              <a:rPr lang="en-US" sz="6000" dirty="0">
                <a:solidFill>
                  <a:srgbClr val="FF0000"/>
                </a:solidFill>
                <a:latin typeface="+mj-lt"/>
              </a:rPr>
              <a:t>?</a:t>
            </a:r>
          </a:p>
          <a:p>
            <a:endParaRPr lang="en-US" dirty="0"/>
          </a:p>
        </p:txBody>
      </p:sp>
    </p:spTree>
    <p:extLst>
      <p:ext uri="{BB962C8B-B14F-4D97-AF65-F5344CB8AC3E}">
        <p14:creationId xmlns:p14="http://schemas.microsoft.com/office/powerpoint/2010/main" val="21322005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510" y="3140968"/>
            <a:ext cx="2438980" cy="1512168"/>
          </a:xfrm>
          <a:prstGeom prst="rect">
            <a:avLst/>
          </a:prstGeom>
        </p:spPr>
      </p:pic>
    </p:spTree>
    <p:extLst>
      <p:ext uri="{BB962C8B-B14F-4D97-AF65-F5344CB8AC3E}">
        <p14:creationId xmlns:p14="http://schemas.microsoft.com/office/powerpoint/2010/main" val="14208684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0616"/>
            <a:ext cx="8229600" cy="490067"/>
          </a:xfrm>
        </p:spPr>
        <p:txBody>
          <a:bodyPr/>
          <a:lstStyle/>
          <a:p>
            <a:r>
              <a:rPr lang="tr-TR" sz="2000" dirty="0" smtClean="0">
                <a:solidFill>
                  <a:schemeClr val="bg1"/>
                </a:solidFill>
              </a:rPr>
              <a:t>Fotoğraflar ve </a:t>
            </a:r>
            <a:r>
              <a:rPr lang="tr-TR" sz="2000">
                <a:solidFill>
                  <a:schemeClr val="bg1"/>
                </a:solidFill>
              </a:rPr>
              <a:t>Grafik </a:t>
            </a:r>
            <a:r>
              <a:rPr lang="tr-TR" sz="2000" smtClean="0">
                <a:solidFill>
                  <a:schemeClr val="bg1"/>
                </a:solidFill>
              </a:rPr>
              <a:t>Çalışmaları</a:t>
            </a:r>
            <a:endParaRPr lang="en-US" sz="2000" dirty="0">
              <a:solidFill>
                <a:schemeClr val="bg1"/>
              </a:solidFill>
            </a:endParaRPr>
          </a:p>
        </p:txBody>
      </p:sp>
      <p:sp>
        <p:nvSpPr>
          <p:cNvPr id="4" name="TextBox 3"/>
          <p:cNvSpPr txBox="1"/>
          <p:nvPr/>
        </p:nvSpPr>
        <p:spPr>
          <a:xfrm>
            <a:off x="457200" y="5714672"/>
            <a:ext cx="8229600" cy="738664"/>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 </a:t>
            </a:r>
            <a:r>
              <a:rPr lang="tr-TR" sz="1400" dirty="0" err="1">
                <a:ln w="9525">
                  <a:noFill/>
                  <a:prstDash val="solid"/>
                </a:ln>
                <a:solidFill>
                  <a:schemeClr val="bg1"/>
                </a:solidFill>
                <a:latin typeface="+mn-lt"/>
              </a:rPr>
              <a:t>peerayot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vector_master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doupix</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adimas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delkoo</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Václav</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Mach</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alisseja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Baillou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Maksym</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Yemelyanov</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Puchalt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quka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phisilhouettes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Aliaksandr</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Zabudzko</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Mark </a:t>
            </a:r>
            <a:r>
              <a:rPr lang="tr-TR" sz="1400" dirty="0" err="1" smtClean="0">
                <a:ln w="9525">
                  <a:noFill/>
                  <a:prstDash val="solid"/>
                </a:ln>
                <a:solidFill>
                  <a:schemeClr val="bg1"/>
                </a:solidFill>
                <a:latin typeface="+mn-lt"/>
              </a:rPr>
              <a:t>Poprocki</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Stéphane</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Bidouze</a:t>
            </a:r>
            <a:r>
              <a:rPr lang="tr-TR" sz="1400" dirty="0" smtClean="0">
                <a:ln w="9525">
                  <a:noFill/>
                  <a:prstDash val="solid"/>
                </a:ln>
                <a:solidFill>
                  <a:schemeClr val="bg1"/>
                </a:solidFill>
                <a:latin typeface="+mn-lt"/>
              </a:rPr>
              <a:t>, © 3desc –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157" y="2492896"/>
            <a:ext cx="971686" cy="1533739"/>
          </a:xfrm>
          <a:prstGeom prst="rect">
            <a:avLst/>
          </a:prstGeom>
        </p:spPr>
      </p:pic>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73005" cy="830997"/>
          </a:xfrm>
          <a:prstGeom prst="rect">
            <a:avLst/>
          </a:prstGeom>
          <a:noFill/>
        </p:spPr>
        <p:txBody>
          <a:bodyPr wrap="square" rtlCol="0">
            <a:spAutoFit/>
          </a:bodyPr>
          <a:lstStyle/>
          <a:p>
            <a:r>
              <a:rPr lang="en-US" sz="4800" b="1" dirty="0" err="1">
                <a:solidFill>
                  <a:srgbClr val="FF0000"/>
                </a:solidFill>
                <a:latin typeface="+mn-lt"/>
              </a:rPr>
              <a:t>Felaketin</a:t>
            </a:r>
            <a:r>
              <a:rPr lang="en-US" sz="4800" b="1" dirty="0">
                <a:solidFill>
                  <a:srgbClr val="FF0000"/>
                </a:solidFill>
                <a:latin typeface="+mn-lt"/>
              </a:rPr>
              <a:t> </a:t>
            </a:r>
            <a:r>
              <a:rPr lang="en-US" sz="4800" b="1" dirty="0" err="1" smtClean="0">
                <a:solidFill>
                  <a:srgbClr val="FF0000"/>
                </a:solidFill>
                <a:latin typeface="+mn-lt"/>
              </a:rPr>
              <a:t>Boyutu</a:t>
            </a:r>
            <a:r>
              <a:rPr lang="tr-TR" sz="4800" b="1" dirty="0" smtClean="0">
                <a:solidFill>
                  <a:srgbClr val="FF0000"/>
                </a:solidFill>
                <a:latin typeface="+mn-lt"/>
              </a:rPr>
              <a:t>…</a:t>
            </a:r>
            <a:r>
              <a:rPr lang="en-US" sz="4800" b="1" dirty="0" smtClean="0">
                <a:solidFill>
                  <a:srgbClr val="FF0000"/>
                </a:solidFill>
                <a:latin typeface="+mn-lt"/>
              </a:rPr>
              <a:t> </a:t>
            </a:r>
            <a:endParaRPr lang="en-US" sz="4800" b="1" dirty="0">
              <a:solidFill>
                <a:srgbClr val="FF0000"/>
              </a:solidFill>
              <a:latin typeface="+mn-lt"/>
            </a:endParaRPr>
          </a:p>
        </p:txBody>
      </p:sp>
      <p:sp>
        <p:nvSpPr>
          <p:cNvPr id="6" name="TextBox 5"/>
          <p:cNvSpPr txBox="1"/>
          <p:nvPr/>
        </p:nvSpPr>
        <p:spPr>
          <a:xfrm>
            <a:off x="334823" y="1340768"/>
            <a:ext cx="5245289" cy="6370975"/>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Dünyada</a:t>
            </a:r>
            <a:r>
              <a:rPr lang="en-US" sz="2400" dirty="0" smtClean="0">
                <a:solidFill>
                  <a:schemeClr val="bg1"/>
                </a:solidFill>
                <a:latin typeface="+mn-lt"/>
              </a:rPr>
              <a:t> </a:t>
            </a:r>
            <a:r>
              <a:rPr lang="en-US" sz="2400" dirty="0" err="1">
                <a:solidFill>
                  <a:schemeClr val="bg1"/>
                </a:solidFill>
                <a:latin typeface="+mn-lt"/>
              </a:rPr>
              <a:t>yaklaşık</a:t>
            </a:r>
            <a:r>
              <a:rPr lang="en-US" sz="2400" dirty="0">
                <a:solidFill>
                  <a:schemeClr val="bg1"/>
                </a:solidFill>
                <a:latin typeface="+mn-lt"/>
              </a:rPr>
              <a:t> 2 </a:t>
            </a:r>
            <a:r>
              <a:rPr lang="en-US" sz="2400" dirty="0" err="1">
                <a:solidFill>
                  <a:schemeClr val="bg1"/>
                </a:solidFill>
                <a:latin typeface="+mn-lt"/>
              </a:rPr>
              <a:t>milyar</a:t>
            </a:r>
            <a:r>
              <a:rPr lang="en-US" sz="2400" dirty="0">
                <a:solidFill>
                  <a:schemeClr val="bg1"/>
                </a:solidFill>
                <a:latin typeface="+mn-lt"/>
              </a:rPr>
              <a:t> </a:t>
            </a:r>
            <a:r>
              <a:rPr lang="en-US" sz="2400" dirty="0" err="1">
                <a:solidFill>
                  <a:schemeClr val="bg1"/>
                </a:solidFill>
                <a:latin typeface="+mn-lt"/>
              </a:rPr>
              <a:t>kişi</a:t>
            </a:r>
            <a:r>
              <a:rPr lang="en-US" sz="2400" dirty="0">
                <a:solidFill>
                  <a:schemeClr val="bg1"/>
                </a:solidFill>
                <a:latin typeface="+mn-lt"/>
              </a:rPr>
              <a:t> </a:t>
            </a:r>
            <a:r>
              <a:rPr lang="en-US" sz="2400" dirty="0" err="1">
                <a:solidFill>
                  <a:schemeClr val="bg1"/>
                </a:solidFill>
                <a:latin typeface="+mn-lt"/>
              </a:rPr>
              <a:t>alkollü</a:t>
            </a:r>
            <a:r>
              <a:rPr lang="en-US" sz="2400" dirty="0">
                <a:solidFill>
                  <a:schemeClr val="bg1"/>
                </a:solidFill>
                <a:latin typeface="+mn-lt"/>
              </a:rPr>
              <a:t> </a:t>
            </a:r>
            <a:r>
              <a:rPr lang="en-US" sz="2400" dirty="0" err="1">
                <a:solidFill>
                  <a:schemeClr val="bg1"/>
                </a:solidFill>
                <a:latin typeface="+mn-lt"/>
              </a:rPr>
              <a:t>içki</a:t>
            </a:r>
            <a:r>
              <a:rPr lang="en-US" sz="2400" dirty="0">
                <a:solidFill>
                  <a:schemeClr val="bg1"/>
                </a:solidFill>
                <a:latin typeface="+mn-lt"/>
              </a:rPr>
              <a:t> </a:t>
            </a:r>
            <a:r>
              <a:rPr lang="en-US" sz="2400" dirty="0" err="1">
                <a:solidFill>
                  <a:schemeClr val="bg1"/>
                </a:solidFill>
                <a:latin typeface="+mn-lt"/>
              </a:rPr>
              <a:t>tüketmektedir</a:t>
            </a:r>
            <a:r>
              <a:rPr lang="en-US" sz="2400" dirty="0">
                <a:solidFill>
                  <a:schemeClr val="bg1"/>
                </a:solidFill>
                <a:latin typeface="+mn-lt"/>
              </a:rPr>
              <a:t>. </a:t>
            </a:r>
            <a:r>
              <a:rPr lang="en-US" sz="2400" dirty="0" err="1">
                <a:solidFill>
                  <a:schemeClr val="bg1"/>
                </a:solidFill>
                <a:latin typeface="+mn-lt"/>
              </a:rPr>
              <a:t>Bunların</a:t>
            </a:r>
            <a:r>
              <a:rPr lang="en-US" sz="2400" dirty="0">
                <a:solidFill>
                  <a:schemeClr val="bg1"/>
                </a:solidFill>
                <a:latin typeface="+mn-lt"/>
              </a:rPr>
              <a:t> </a:t>
            </a:r>
            <a:r>
              <a:rPr lang="en-US" sz="2400" dirty="0" err="1">
                <a:solidFill>
                  <a:schemeClr val="bg1"/>
                </a:solidFill>
                <a:latin typeface="+mn-lt"/>
              </a:rPr>
              <a:t>yaklaşık</a:t>
            </a:r>
            <a:r>
              <a:rPr lang="en-US" sz="2400" dirty="0">
                <a:solidFill>
                  <a:schemeClr val="bg1"/>
                </a:solidFill>
                <a:latin typeface="+mn-lt"/>
              </a:rPr>
              <a:t> 76 </a:t>
            </a:r>
            <a:r>
              <a:rPr lang="en-US" sz="2400" dirty="0" err="1">
                <a:solidFill>
                  <a:schemeClr val="bg1"/>
                </a:solidFill>
                <a:latin typeface="+mn-lt"/>
              </a:rPr>
              <a:t>milyon</a:t>
            </a:r>
            <a:r>
              <a:rPr lang="en-US" sz="2400" dirty="0">
                <a:solidFill>
                  <a:schemeClr val="bg1"/>
                </a:solidFill>
                <a:latin typeface="+mn-lt"/>
              </a:rPr>
              <a:t> </a:t>
            </a:r>
            <a:r>
              <a:rPr lang="en-US" sz="2400" dirty="0" err="1">
                <a:solidFill>
                  <a:schemeClr val="bg1"/>
                </a:solidFill>
                <a:latin typeface="+mn-lt"/>
              </a:rPr>
              <a:t>kadarında</a:t>
            </a:r>
            <a:r>
              <a:rPr lang="en-US" sz="2400" dirty="0">
                <a:solidFill>
                  <a:schemeClr val="bg1"/>
                </a:solidFill>
                <a:latin typeface="+mn-lt"/>
              </a:rPr>
              <a:t> </a:t>
            </a:r>
            <a:r>
              <a:rPr lang="en-US" sz="2400" dirty="0" err="1">
                <a:solidFill>
                  <a:schemeClr val="bg1"/>
                </a:solidFill>
                <a:latin typeface="+mn-lt"/>
              </a:rPr>
              <a:t>alkol</a:t>
            </a:r>
            <a:r>
              <a:rPr lang="en-US" sz="2400" dirty="0">
                <a:solidFill>
                  <a:schemeClr val="bg1"/>
                </a:solidFill>
                <a:latin typeface="+mn-lt"/>
              </a:rPr>
              <a:t> </a:t>
            </a:r>
            <a:r>
              <a:rPr lang="en-US" sz="2400" dirty="0" err="1">
                <a:solidFill>
                  <a:schemeClr val="bg1"/>
                </a:solidFill>
                <a:latin typeface="+mn-lt"/>
              </a:rPr>
              <a:t>bağımlılığı</a:t>
            </a:r>
            <a:r>
              <a:rPr lang="en-US" sz="2400" dirty="0">
                <a:solidFill>
                  <a:schemeClr val="bg1"/>
                </a:solidFill>
                <a:latin typeface="+mn-lt"/>
              </a:rPr>
              <a:t> </a:t>
            </a:r>
            <a:r>
              <a:rPr lang="en-US" sz="2400" dirty="0" err="1">
                <a:solidFill>
                  <a:schemeClr val="bg1"/>
                </a:solidFill>
                <a:latin typeface="+mn-lt"/>
              </a:rPr>
              <a:t>olduğu</a:t>
            </a:r>
            <a:r>
              <a:rPr lang="en-US" sz="2400" dirty="0">
                <a:solidFill>
                  <a:schemeClr val="bg1"/>
                </a:solidFill>
                <a:latin typeface="+mn-lt"/>
              </a:rPr>
              <a:t> </a:t>
            </a:r>
            <a:r>
              <a:rPr lang="en-US" sz="2400" dirty="0" err="1">
                <a:solidFill>
                  <a:schemeClr val="bg1"/>
                </a:solidFill>
                <a:latin typeface="+mn-lt"/>
              </a:rPr>
              <a:t>tahmin</a:t>
            </a:r>
            <a:r>
              <a:rPr lang="en-US" sz="2400" dirty="0">
                <a:solidFill>
                  <a:schemeClr val="bg1"/>
                </a:solidFill>
                <a:latin typeface="+mn-lt"/>
              </a:rPr>
              <a:t> </a:t>
            </a:r>
            <a:r>
              <a:rPr lang="en-US" sz="2400" dirty="0" err="1" smtClean="0">
                <a:solidFill>
                  <a:schemeClr val="bg1"/>
                </a:solidFill>
                <a:latin typeface="+mn-lt"/>
              </a:rPr>
              <a:t>edilmektedir</a:t>
            </a:r>
            <a:r>
              <a:rPr lang="en-US" sz="2400" dirty="0" smtClean="0">
                <a:solidFill>
                  <a:schemeClr val="bg1"/>
                </a:solidFill>
                <a:latin typeface="+mn-lt"/>
              </a:rPr>
              <a:t>.</a:t>
            </a:r>
            <a:endParaRPr lang="tr-TR"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Alkol</a:t>
            </a:r>
            <a:r>
              <a:rPr lang="en-US" sz="2400" dirty="0" smtClean="0">
                <a:solidFill>
                  <a:schemeClr val="bg1"/>
                </a:solidFill>
                <a:latin typeface="+mn-lt"/>
              </a:rPr>
              <a:t> </a:t>
            </a:r>
            <a:r>
              <a:rPr lang="en-US" sz="2400" dirty="0" err="1">
                <a:solidFill>
                  <a:schemeClr val="bg1"/>
                </a:solidFill>
                <a:latin typeface="+mn-lt"/>
              </a:rPr>
              <a:t>kullanımına</a:t>
            </a:r>
            <a:r>
              <a:rPr lang="en-US" sz="2400" dirty="0">
                <a:solidFill>
                  <a:schemeClr val="bg1"/>
                </a:solidFill>
                <a:latin typeface="+mn-lt"/>
              </a:rPr>
              <a:t> </a:t>
            </a:r>
            <a:r>
              <a:rPr lang="en-US" sz="2400" dirty="0" err="1">
                <a:solidFill>
                  <a:schemeClr val="bg1"/>
                </a:solidFill>
                <a:latin typeface="+mn-lt"/>
              </a:rPr>
              <a:t>bağlı</a:t>
            </a:r>
            <a:r>
              <a:rPr lang="en-US" sz="2400" dirty="0">
                <a:solidFill>
                  <a:schemeClr val="bg1"/>
                </a:solidFill>
                <a:latin typeface="+mn-lt"/>
              </a:rPr>
              <a:t> </a:t>
            </a:r>
            <a:r>
              <a:rPr lang="en-US" sz="2400" dirty="0" err="1">
                <a:solidFill>
                  <a:schemeClr val="bg1"/>
                </a:solidFill>
                <a:latin typeface="+mn-lt"/>
              </a:rPr>
              <a:t>olarak</a:t>
            </a:r>
            <a:r>
              <a:rPr lang="en-US" sz="2400" dirty="0">
                <a:solidFill>
                  <a:schemeClr val="bg1"/>
                </a:solidFill>
                <a:latin typeface="+mn-lt"/>
              </a:rPr>
              <a:t> </a:t>
            </a:r>
            <a:r>
              <a:rPr lang="en-US" sz="2400" dirty="0" err="1">
                <a:solidFill>
                  <a:schemeClr val="bg1"/>
                </a:solidFill>
                <a:latin typeface="+mn-lt"/>
              </a:rPr>
              <a:t>yılda</a:t>
            </a:r>
            <a:r>
              <a:rPr lang="en-US" sz="2400" dirty="0">
                <a:solidFill>
                  <a:schemeClr val="bg1"/>
                </a:solidFill>
                <a:latin typeface="+mn-lt"/>
              </a:rPr>
              <a:t> 1 </a:t>
            </a:r>
            <a:r>
              <a:rPr lang="en-US" sz="2400" dirty="0" err="1">
                <a:solidFill>
                  <a:schemeClr val="bg1"/>
                </a:solidFill>
                <a:latin typeface="+mn-lt"/>
              </a:rPr>
              <a:t>milyon</a:t>
            </a:r>
            <a:r>
              <a:rPr lang="en-US" sz="2400" dirty="0">
                <a:solidFill>
                  <a:schemeClr val="bg1"/>
                </a:solidFill>
                <a:latin typeface="+mn-lt"/>
              </a:rPr>
              <a:t> 800 bin </a:t>
            </a:r>
            <a:r>
              <a:rPr lang="en-US" sz="2400" dirty="0" err="1">
                <a:solidFill>
                  <a:schemeClr val="bg1"/>
                </a:solidFill>
                <a:latin typeface="+mn-lt"/>
              </a:rPr>
              <a:t>kişi</a:t>
            </a:r>
            <a:r>
              <a:rPr lang="en-US" sz="2400" dirty="0">
                <a:solidFill>
                  <a:schemeClr val="bg1"/>
                </a:solidFill>
                <a:latin typeface="+mn-lt"/>
              </a:rPr>
              <a:t> </a:t>
            </a:r>
            <a:r>
              <a:rPr lang="en-US" sz="2400" dirty="0" err="1">
                <a:solidFill>
                  <a:schemeClr val="bg1"/>
                </a:solidFill>
                <a:latin typeface="+mn-lt"/>
              </a:rPr>
              <a:t>hayatını</a:t>
            </a:r>
            <a:r>
              <a:rPr lang="en-US" sz="2400" dirty="0">
                <a:solidFill>
                  <a:schemeClr val="bg1"/>
                </a:solidFill>
                <a:latin typeface="+mn-lt"/>
              </a:rPr>
              <a:t> </a:t>
            </a:r>
            <a:r>
              <a:rPr lang="en-US" sz="2400" dirty="0" err="1">
                <a:solidFill>
                  <a:schemeClr val="bg1"/>
                </a:solidFill>
                <a:latin typeface="+mn-lt"/>
              </a:rPr>
              <a:t>kaybetmektedir</a:t>
            </a:r>
            <a:r>
              <a:rPr lang="en-US" sz="2400" dirty="0" smtClean="0">
                <a:solidFill>
                  <a:schemeClr val="bg1"/>
                </a:solidFill>
                <a:latin typeface="+mn-lt"/>
              </a:rPr>
              <a:t>.</a:t>
            </a:r>
            <a:endParaRPr lang="tr-TR" sz="2400" dirty="0" smtClean="0">
              <a:solidFill>
                <a:schemeClr val="bg1"/>
              </a:solidFill>
              <a:latin typeface="+mn-lt"/>
            </a:endParaRPr>
          </a:p>
          <a:p>
            <a:pPr marL="457200" indent="-457200">
              <a:buFont typeface="Wingdings" panose="05000000000000000000" pitchFamily="2" charset="2"/>
              <a:buChar char="Ø"/>
            </a:pPr>
            <a:r>
              <a:rPr lang="en-US" sz="2400" dirty="0" err="1">
                <a:solidFill>
                  <a:schemeClr val="bg1"/>
                </a:solidFill>
                <a:latin typeface="+mn-lt"/>
              </a:rPr>
              <a:t>Ülkemizde</a:t>
            </a:r>
            <a:r>
              <a:rPr lang="en-US" sz="2400" dirty="0">
                <a:solidFill>
                  <a:schemeClr val="bg1"/>
                </a:solidFill>
                <a:latin typeface="+mn-lt"/>
              </a:rPr>
              <a:t> 17 </a:t>
            </a:r>
            <a:r>
              <a:rPr lang="en-US" sz="2400" dirty="0" err="1">
                <a:solidFill>
                  <a:schemeClr val="bg1"/>
                </a:solidFill>
                <a:latin typeface="+mn-lt"/>
              </a:rPr>
              <a:t>milyon</a:t>
            </a:r>
            <a:r>
              <a:rPr lang="en-US" sz="2400" dirty="0">
                <a:solidFill>
                  <a:schemeClr val="bg1"/>
                </a:solidFill>
                <a:latin typeface="+mn-lt"/>
              </a:rPr>
              <a:t> </a:t>
            </a:r>
            <a:r>
              <a:rPr lang="en-US" sz="2400" dirty="0" err="1">
                <a:solidFill>
                  <a:schemeClr val="bg1"/>
                </a:solidFill>
                <a:latin typeface="+mn-lt"/>
              </a:rPr>
              <a:t>civarında</a:t>
            </a:r>
            <a:r>
              <a:rPr lang="en-US" sz="2400" dirty="0">
                <a:solidFill>
                  <a:schemeClr val="bg1"/>
                </a:solidFill>
                <a:latin typeface="+mn-lt"/>
              </a:rPr>
              <a:t> </a:t>
            </a:r>
            <a:r>
              <a:rPr lang="en-US" sz="2400" dirty="0" err="1">
                <a:solidFill>
                  <a:schemeClr val="bg1"/>
                </a:solidFill>
                <a:latin typeface="+mn-lt"/>
              </a:rPr>
              <a:t>alkol</a:t>
            </a:r>
            <a:r>
              <a:rPr lang="en-US" sz="2400" dirty="0">
                <a:solidFill>
                  <a:schemeClr val="bg1"/>
                </a:solidFill>
                <a:latin typeface="+mn-lt"/>
              </a:rPr>
              <a:t> </a:t>
            </a:r>
            <a:r>
              <a:rPr lang="en-US" sz="2400" dirty="0" err="1">
                <a:solidFill>
                  <a:schemeClr val="bg1"/>
                </a:solidFill>
                <a:latin typeface="+mn-lt"/>
              </a:rPr>
              <a:t>kullanan</a:t>
            </a:r>
            <a:r>
              <a:rPr lang="en-US" sz="2400" dirty="0">
                <a:solidFill>
                  <a:schemeClr val="bg1"/>
                </a:solidFill>
                <a:latin typeface="+mn-lt"/>
              </a:rPr>
              <a:t> </a:t>
            </a:r>
            <a:r>
              <a:rPr lang="en-US" sz="2400" dirty="0" err="1">
                <a:solidFill>
                  <a:schemeClr val="bg1"/>
                </a:solidFill>
                <a:latin typeface="+mn-lt"/>
              </a:rPr>
              <a:t>kişi</a:t>
            </a:r>
            <a:r>
              <a:rPr lang="en-US" sz="2400" dirty="0">
                <a:solidFill>
                  <a:schemeClr val="bg1"/>
                </a:solidFill>
                <a:latin typeface="+mn-lt"/>
              </a:rPr>
              <a:t> </a:t>
            </a:r>
            <a:r>
              <a:rPr lang="en-US" sz="2400" dirty="0" err="1">
                <a:solidFill>
                  <a:schemeClr val="bg1"/>
                </a:solidFill>
                <a:latin typeface="+mn-lt"/>
              </a:rPr>
              <a:t>bulunmaktadır</a:t>
            </a:r>
            <a:r>
              <a:rPr lang="en-US" sz="2400" dirty="0" smtClean="0">
                <a:solidFill>
                  <a:schemeClr val="bg1"/>
                </a:solidFill>
                <a:latin typeface="+mn-lt"/>
              </a:rPr>
              <a:t>.</a:t>
            </a:r>
            <a:endParaRPr lang="tr-TR" sz="2400" dirty="0" smtClean="0">
              <a:solidFill>
                <a:schemeClr val="bg1"/>
              </a:solidFill>
              <a:latin typeface="+mn-lt"/>
            </a:endParaRPr>
          </a:p>
          <a:p>
            <a:pPr marL="457200" indent="-457200">
              <a:buFont typeface="Wingdings" panose="05000000000000000000" pitchFamily="2" charset="2"/>
              <a:buChar char="Ø"/>
            </a:pPr>
            <a:r>
              <a:rPr lang="en-US" sz="2400" dirty="0" err="1">
                <a:solidFill>
                  <a:schemeClr val="bg1"/>
                </a:solidFill>
                <a:latin typeface="+mn-lt"/>
              </a:rPr>
              <a:t>Alkolü</a:t>
            </a:r>
            <a:r>
              <a:rPr lang="en-US" sz="2400" dirty="0">
                <a:solidFill>
                  <a:schemeClr val="bg1"/>
                </a:solidFill>
                <a:latin typeface="+mn-lt"/>
              </a:rPr>
              <a:t> ilk </a:t>
            </a:r>
            <a:r>
              <a:rPr lang="en-US" sz="2400" dirty="0" err="1">
                <a:solidFill>
                  <a:schemeClr val="bg1"/>
                </a:solidFill>
                <a:latin typeface="+mn-lt"/>
              </a:rPr>
              <a:t>kez</a:t>
            </a:r>
            <a:r>
              <a:rPr lang="en-US" sz="2400" dirty="0">
                <a:solidFill>
                  <a:schemeClr val="bg1"/>
                </a:solidFill>
                <a:latin typeface="+mn-lt"/>
              </a:rPr>
              <a:t> </a:t>
            </a:r>
            <a:r>
              <a:rPr lang="en-US" sz="2400" dirty="0" err="1">
                <a:solidFill>
                  <a:schemeClr val="bg1"/>
                </a:solidFill>
                <a:latin typeface="+mn-lt"/>
              </a:rPr>
              <a:t>kullanma</a:t>
            </a:r>
            <a:r>
              <a:rPr lang="en-US" sz="2400" dirty="0">
                <a:solidFill>
                  <a:schemeClr val="bg1"/>
                </a:solidFill>
                <a:latin typeface="+mn-lt"/>
              </a:rPr>
              <a:t> </a:t>
            </a:r>
            <a:r>
              <a:rPr lang="en-US" sz="2400" dirty="0" err="1">
                <a:solidFill>
                  <a:schemeClr val="bg1"/>
                </a:solidFill>
                <a:latin typeface="+mn-lt"/>
              </a:rPr>
              <a:t>yaşı</a:t>
            </a:r>
            <a:r>
              <a:rPr lang="en-US" sz="2400" dirty="0">
                <a:solidFill>
                  <a:schemeClr val="bg1"/>
                </a:solidFill>
                <a:latin typeface="+mn-lt"/>
              </a:rPr>
              <a:t> </a:t>
            </a:r>
            <a:r>
              <a:rPr lang="en-US" sz="2400" dirty="0" err="1">
                <a:solidFill>
                  <a:schemeClr val="bg1"/>
                </a:solidFill>
                <a:latin typeface="+mn-lt"/>
              </a:rPr>
              <a:t>ülkemizde</a:t>
            </a:r>
            <a:r>
              <a:rPr lang="en-US" sz="2400" dirty="0">
                <a:solidFill>
                  <a:schemeClr val="bg1"/>
                </a:solidFill>
                <a:latin typeface="+mn-lt"/>
              </a:rPr>
              <a:t> </a:t>
            </a:r>
            <a:r>
              <a:rPr lang="en-US" sz="2400" dirty="0" err="1">
                <a:solidFill>
                  <a:schemeClr val="bg1"/>
                </a:solidFill>
                <a:latin typeface="+mn-lt"/>
              </a:rPr>
              <a:t>maalesef</a:t>
            </a:r>
            <a:r>
              <a:rPr lang="en-US" sz="2400" dirty="0">
                <a:solidFill>
                  <a:schemeClr val="bg1"/>
                </a:solidFill>
                <a:latin typeface="+mn-lt"/>
              </a:rPr>
              <a:t> 11’e </a:t>
            </a:r>
            <a:r>
              <a:rPr lang="en-US" sz="2400" dirty="0" err="1">
                <a:solidFill>
                  <a:schemeClr val="bg1"/>
                </a:solidFill>
                <a:latin typeface="+mn-lt"/>
              </a:rPr>
              <a:t>kadar</a:t>
            </a:r>
            <a:r>
              <a:rPr lang="en-US" sz="2400" dirty="0">
                <a:solidFill>
                  <a:schemeClr val="bg1"/>
                </a:solidFill>
                <a:latin typeface="+mn-lt"/>
              </a:rPr>
              <a:t> </a:t>
            </a:r>
            <a:r>
              <a:rPr lang="en-US" sz="2400" dirty="0" err="1">
                <a:solidFill>
                  <a:schemeClr val="bg1"/>
                </a:solidFill>
                <a:latin typeface="+mn-lt"/>
              </a:rPr>
              <a:t>inmiştir</a:t>
            </a:r>
            <a:r>
              <a:rPr lang="en-US" sz="2400" dirty="0">
                <a:solidFill>
                  <a:schemeClr val="bg1"/>
                </a:solidFill>
                <a:latin typeface="+mn-lt"/>
              </a:rPr>
              <a:t>. </a:t>
            </a:r>
            <a:r>
              <a:rPr lang="en-US" sz="2400" dirty="0" err="1">
                <a:solidFill>
                  <a:schemeClr val="bg1"/>
                </a:solidFill>
                <a:latin typeface="+mn-lt"/>
              </a:rPr>
              <a:t>Alkol</a:t>
            </a:r>
            <a:r>
              <a:rPr lang="en-US" sz="2400" dirty="0">
                <a:solidFill>
                  <a:schemeClr val="bg1"/>
                </a:solidFill>
                <a:latin typeface="+mn-lt"/>
              </a:rPr>
              <a:t> </a:t>
            </a:r>
            <a:r>
              <a:rPr lang="en-US" sz="2400" dirty="0" err="1">
                <a:solidFill>
                  <a:schemeClr val="bg1"/>
                </a:solidFill>
                <a:latin typeface="+mn-lt"/>
              </a:rPr>
              <a:t>kullanımına</a:t>
            </a:r>
            <a:r>
              <a:rPr lang="en-US" sz="2400" dirty="0">
                <a:solidFill>
                  <a:schemeClr val="bg1"/>
                </a:solidFill>
                <a:latin typeface="+mn-lt"/>
              </a:rPr>
              <a:t> </a:t>
            </a:r>
            <a:r>
              <a:rPr lang="en-US" sz="2400" dirty="0" err="1">
                <a:solidFill>
                  <a:schemeClr val="bg1"/>
                </a:solidFill>
                <a:latin typeface="+mn-lt"/>
              </a:rPr>
              <a:t>başlama</a:t>
            </a:r>
            <a:r>
              <a:rPr lang="en-US" sz="2400" dirty="0">
                <a:solidFill>
                  <a:schemeClr val="bg1"/>
                </a:solidFill>
                <a:latin typeface="+mn-lt"/>
              </a:rPr>
              <a:t> </a:t>
            </a:r>
            <a:r>
              <a:rPr lang="en-US" sz="2400" dirty="0" err="1">
                <a:solidFill>
                  <a:schemeClr val="bg1"/>
                </a:solidFill>
                <a:latin typeface="+mn-lt"/>
              </a:rPr>
              <a:t>yaşı</a:t>
            </a:r>
            <a:r>
              <a:rPr lang="en-US" sz="2400" dirty="0">
                <a:solidFill>
                  <a:schemeClr val="bg1"/>
                </a:solidFill>
                <a:latin typeface="+mn-lt"/>
              </a:rPr>
              <a:t> </a:t>
            </a:r>
            <a:r>
              <a:rPr lang="en-US" sz="2400" dirty="0" err="1">
                <a:solidFill>
                  <a:schemeClr val="bg1"/>
                </a:solidFill>
                <a:latin typeface="+mn-lt"/>
              </a:rPr>
              <a:t>düştükçe</a:t>
            </a:r>
            <a:r>
              <a:rPr lang="en-US" sz="2400" dirty="0">
                <a:solidFill>
                  <a:schemeClr val="bg1"/>
                </a:solidFill>
                <a:latin typeface="+mn-lt"/>
              </a:rPr>
              <a:t> </a:t>
            </a:r>
            <a:r>
              <a:rPr lang="en-US" sz="2400" dirty="0" err="1">
                <a:solidFill>
                  <a:schemeClr val="bg1"/>
                </a:solidFill>
                <a:latin typeface="+mn-lt"/>
              </a:rPr>
              <a:t>ileriki</a:t>
            </a:r>
            <a:r>
              <a:rPr lang="en-US" sz="2400" dirty="0">
                <a:solidFill>
                  <a:schemeClr val="bg1"/>
                </a:solidFill>
                <a:latin typeface="+mn-lt"/>
              </a:rPr>
              <a:t> </a:t>
            </a:r>
            <a:r>
              <a:rPr lang="en-US" sz="2400" dirty="0" err="1">
                <a:solidFill>
                  <a:schemeClr val="bg1"/>
                </a:solidFill>
                <a:latin typeface="+mn-lt"/>
              </a:rPr>
              <a:t>yaşlarda</a:t>
            </a:r>
            <a:r>
              <a:rPr lang="en-US" sz="2400" dirty="0">
                <a:solidFill>
                  <a:schemeClr val="bg1"/>
                </a:solidFill>
                <a:latin typeface="+mn-lt"/>
              </a:rPr>
              <a:t>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olma</a:t>
            </a:r>
            <a:r>
              <a:rPr lang="en-US" sz="2400" dirty="0">
                <a:solidFill>
                  <a:schemeClr val="bg1"/>
                </a:solidFill>
                <a:latin typeface="+mn-lt"/>
              </a:rPr>
              <a:t> </a:t>
            </a:r>
            <a:r>
              <a:rPr lang="en-US" sz="2400" dirty="0" err="1">
                <a:solidFill>
                  <a:schemeClr val="bg1"/>
                </a:solidFill>
                <a:latin typeface="+mn-lt"/>
              </a:rPr>
              <a:t>riski</a:t>
            </a:r>
            <a:r>
              <a:rPr lang="en-US" sz="2400" dirty="0">
                <a:solidFill>
                  <a:schemeClr val="bg1"/>
                </a:solidFill>
                <a:latin typeface="+mn-lt"/>
              </a:rPr>
              <a:t> </a:t>
            </a:r>
            <a:r>
              <a:rPr lang="en-US" sz="2400" dirty="0" err="1">
                <a:solidFill>
                  <a:schemeClr val="bg1"/>
                </a:solidFill>
                <a:latin typeface="+mn-lt"/>
              </a:rPr>
              <a:t>artmaktadır</a:t>
            </a:r>
            <a:r>
              <a:rPr lang="en-US" sz="2400" dirty="0">
                <a:solidFill>
                  <a:schemeClr val="bg1"/>
                </a:solidFill>
                <a:latin typeface="+mn-lt"/>
              </a:rPr>
              <a:t>.</a:t>
            </a:r>
          </a:p>
          <a:p>
            <a:pPr marL="457200" indent="-457200">
              <a:buFont typeface="Wingdings" panose="05000000000000000000" pitchFamily="2" charset="2"/>
              <a:buChar char="Ø"/>
            </a:pPr>
            <a:endParaRPr lang="en-US" sz="2400" dirty="0" smtClean="0">
              <a:solidFill>
                <a:schemeClr val="bg1"/>
              </a:solidFill>
              <a:latin typeface="+mn-lt"/>
            </a:endParaRPr>
          </a:p>
          <a:p>
            <a:pPr marL="457200" indent="-457200">
              <a:buFont typeface="Wingdings" panose="05000000000000000000" pitchFamily="2" charset="2"/>
              <a:buChar char="Ø"/>
            </a:pPr>
            <a:endParaRPr lang="en-US" sz="2400" dirty="0">
              <a:solidFill>
                <a:schemeClr val="bg1"/>
              </a:solidFill>
              <a:latin typeface="+mn-lt"/>
            </a:endParaRPr>
          </a:p>
          <a:p>
            <a:pPr marL="457200" indent="-457200">
              <a:buFont typeface="Wingdings" panose="05000000000000000000" pitchFamily="2" charset="2"/>
              <a:buChar char="Ø"/>
            </a:pPr>
            <a:endParaRPr lang="en-US" sz="2400" dirty="0" smtClean="0">
              <a:solidFill>
                <a:schemeClr val="bg1"/>
              </a:solidFill>
              <a:latin typeface="+mn-lt"/>
            </a:endParaRPr>
          </a:p>
        </p:txBody>
      </p:sp>
    </p:spTree>
    <p:extLst>
      <p:ext uri="{BB962C8B-B14F-4D97-AF65-F5344CB8AC3E}">
        <p14:creationId xmlns:p14="http://schemas.microsoft.com/office/powerpoint/2010/main" val="1640876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19475" y="260648"/>
            <a:ext cx="8500997" cy="830997"/>
          </a:xfrm>
          <a:prstGeom prst="rect">
            <a:avLst/>
          </a:prstGeom>
          <a:noFill/>
        </p:spPr>
        <p:txBody>
          <a:bodyPr wrap="square" rtlCol="0">
            <a:spAutoFit/>
          </a:bodyPr>
          <a:lstStyle/>
          <a:p>
            <a:r>
              <a:rPr lang="en-US" sz="4800" b="1" dirty="0" err="1">
                <a:solidFill>
                  <a:srgbClr val="FF0000"/>
                </a:solidFill>
                <a:latin typeface="+mn-lt"/>
              </a:rPr>
              <a:t>Alkol</a:t>
            </a:r>
            <a:r>
              <a:rPr lang="en-US" sz="4800" b="1" dirty="0">
                <a:solidFill>
                  <a:srgbClr val="FF0000"/>
                </a:solidFill>
                <a:latin typeface="+mn-lt"/>
              </a:rPr>
              <a:t> </a:t>
            </a:r>
            <a:r>
              <a:rPr lang="en-US" sz="4800" b="1" dirty="0" err="1">
                <a:solidFill>
                  <a:srgbClr val="FF0000"/>
                </a:solidFill>
                <a:latin typeface="+mn-lt"/>
              </a:rPr>
              <a:t>Vücutta</a:t>
            </a:r>
            <a:r>
              <a:rPr lang="en-US" sz="4800" b="1" dirty="0">
                <a:solidFill>
                  <a:srgbClr val="FF0000"/>
                </a:solidFill>
                <a:latin typeface="+mn-lt"/>
              </a:rPr>
              <a:t> </a:t>
            </a:r>
            <a:r>
              <a:rPr lang="en-US" sz="4800" b="1" dirty="0" err="1">
                <a:solidFill>
                  <a:srgbClr val="FF0000"/>
                </a:solidFill>
                <a:latin typeface="+mn-lt"/>
              </a:rPr>
              <a:t>Nasıl</a:t>
            </a:r>
            <a:r>
              <a:rPr lang="en-US" sz="4800" b="1" dirty="0">
                <a:solidFill>
                  <a:srgbClr val="FF0000"/>
                </a:solidFill>
                <a:latin typeface="+mn-lt"/>
              </a:rPr>
              <a:t> </a:t>
            </a:r>
            <a:r>
              <a:rPr lang="en-US" sz="4800" b="1" dirty="0" err="1">
                <a:solidFill>
                  <a:srgbClr val="FF0000"/>
                </a:solidFill>
                <a:latin typeface="+mn-lt"/>
              </a:rPr>
              <a:t>Bir</a:t>
            </a:r>
            <a:r>
              <a:rPr lang="en-US" sz="4800" b="1" dirty="0">
                <a:solidFill>
                  <a:srgbClr val="FF0000"/>
                </a:solidFill>
                <a:latin typeface="+mn-lt"/>
              </a:rPr>
              <a:t> </a:t>
            </a:r>
            <a:r>
              <a:rPr lang="en-US" sz="4800" b="1" dirty="0" err="1">
                <a:solidFill>
                  <a:srgbClr val="FF0000"/>
                </a:solidFill>
                <a:latin typeface="+mn-lt"/>
              </a:rPr>
              <a:t>Yol</a:t>
            </a:r>
            <a:r>
              <a:rPr lang="en-US" sz="4800" b="1" dirty="0">
                <a:solidFill>
                  <a:srgbClr val="FF0000"/>
                </a:solidFill>
                <a:latin typeface="+mn-lt"/>
              </a:rPr>
              <a:t> </a:t>
            </a:r>
            <a:r>
              <a:rPr lang="en-US" sz="4800" b="1" dirty="0" err="1">
                <a:solidFill>
                  <a:srgbClr val="FF0000"/>
                </a:solidFill>
                <a:latin typeface="+mn-lt"/>
              </a:rPr>
              <a:t>İzler</a:t>
            </a:r>
            <a:r>
              <a:rPr lang="en-US" sz="4800" b="1" dirty="0">
                <a:solidFill>
                  <a:srgbClr val="FF0000"/>
                </a:solidFill>
                <a:latin typeface="+mn-lt"/>
              </a:rPr>
              <a:t>?</a:t>
            </a:r>
          </a:p>
        </p:txBody>
      </p:sp>
      <p:sp>
        <p:nvSpPr>
          <p:cNvPr id="11" name="TextBox 10"/>
          <p:cNvSpPr txBox="1"/>
          <p:nvPr/>
        </p:nvSpPr>
        <p:spPr>
          <a:xfrm>
            <a:off x="537526" y="5715253"/>
            <a:ext cx="8068949" cy="954107"/>
          </a:xfrm>
          <a:prstGeom prst="rect">
            <a:avLst/>
          </a:prstGeom>
          <a:solidFill>
            <a:srgbClr val="C00000">
              <a:alpha val="50000"/>
            </a:srgb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err="1">
                <a:solidFill>
                  <a:schemeClr val="bg1"/>
                </a:solidFill>
              </a:rPr>
              <a:t>Alkol</a:t>
            </a:r>
            <a:r>
              <a:rPr lang="en-US" sz="2800" dirty="0">
                <a:solidFill>
                  <a:schemeClr val="bg1"/>
                </a:solidFill>
              </a:rPr>
              <a:t>, </a:t>
            </a:r>
            <a:r>
              <a:rPr lang="en-US" sz="2800" dirty="0" err="1">
                <a:solidFill>
                  <a:schemeClr val="bg1"/>
                </a:solidFill>
              </a:rPr>
              <a:t>vücuda</a:t>
            </a:r>
            <a:r>
              <a:rPr lang="en-US" sz="2800" dirty="0">
                <a:solidFill>
                  <a:schemeClr val="bg1"/>
                </a:solidFill>
              </a:rPr>
              <a:t> </a:t>
            </a:r>
            <a:r>
              <a:rPr lang="en-US" sz="2800" dirty="0" err="1">
                <a:solidFill>
                  <a:schemeClr val="bg1"/>
                </a:solidFill>
              </a:rPr>
              <a:t>alındığı</a:t>
            </a:r>
            <a:r>
              <a:rPr lang="en-US" sz="2800" dirty="0">
                <a:solidFill>
                  <a:schemeClr val="bg1"/>
                </a:solidFill>
              </a:rPr>
              <a:t> ilk </a:t>
            </a:r>
            <a:r>
              <a:rPr lang="en-US" sz="2800" dirty="0" err="1">
                <a:solidFill>
                  <a:schemeClr val="bg1"/>
                </a:solidFill>
              </a:rPr>
              <a:t>andan</a:t>
            </a:r>
            <a:r>
              <a:rPr lang="en-US" sz="2800" dirty="0">
                <a:solidFill>
                  <a:schemeClr val="bg1"/>
                </a:solidFill>
              </a:rPr>
              <a:t> </a:t>
            </a:r>
            <a:r>
              <a:rPr lang="en-US" sz="2800" dirty="0" err="1">
                <a:solidFill>
                  <a:schemeClr val="bg1"/>
                </a:solidFill>
              </a:rPr>
              <a:t>itibaren</a:t>
            </a:r>
            <a:r>
              <a:rPr lang="en-US" sz="2800" dirty="0">
                <a:solidFill>
                  <a:schemeClr val="bg1"/>
                </a:solidFill>
              </a:rPr>
              <a:t> </a:t>
            </a:r>
            <a:r>
              <a:rPr lang="en-US" sz="2800" dirty="0" err="1">
                <a:solidFill>
                  <a:schemeClr val="bg1"/>
                </a:solidFill>
              </a:rPr>
              <a:t>sadece</a:t>
            </a:r>
            <a:r>
              <a:rPr lang="en-US" sz="2800" dirty="0">
                <a:solidFill>
                  <a:schemeClr val="bg1"/>
                </a:solidFill>
              </a:rPr>
              <a:t> 3 </a:t>
            </a:r>
            <a:r>
              <a:rPr lang="en-US" sz="2800" dirty="0" err="1">
                <a:solidFill>
                  <a:schemeClr val="bg1"/>
                </a:solidFill>
              </a:rPr>
              <a:t>dakika</a:t>
            </a:r>
            <a:r>
              <a:rPr lang="en-US" sz="2800" dirty="0">
                <a:solidFill>
                  <a:schemeClr val="bg1"/>
                </a:solidFill>
              </a:rPr>
              <a:t> </a:t>
            </a:r>
            <a:r>
              <a:rPr lang="en-US" sz="2800" dirty="0" err="1">
                <a:solidFill>
                  <a:schemeClr val="bg1"/>
                </a:solidFill>
              </a:rPr>
              <a:t>sonra</a:t>
            </a:r>
            <a:r>
              <a:rPr lang="en-US" sz="2800" dirty="0">
                <a:solidFill>
                  <a:schemeClr val="bg1"/>
                </a:solidFill>
              </a:rPr>
              <a:t> </a:t>
            </a:r>
            <a:r>
              <a:rPr lang="en-US" sz="2800" dirty="0" err="1">
                <a:solidFill>
                  <a:schemeClr val="bg1"/>
                </a:solidFill>
              </a:rPr>
              <a:t>vücuttaki</a:t>
            </a:r>
            <a:r>
              <a:rPr lang="en-US" sz="2800" dirty="0">
                <a:solidFill>
                  <a:schemeClr val="bg1"/>
                </a:solidFill>
              </a:rPr>
              <a:t> </a:t>
            </a:r>
            <a:r>
              <a:rPr lang="en-US" sz="2800" dirty="0" err="1">
                <a:solidFill>
                  <a:schemeClr val="bg1"/>
                </a:solidFill>
              </a:rPr>
              <a:t>tüm</a:t>
            </a:r>
            <a:r>
              <a:rPr lang="en-US" sz="2800" dirty="0">
                <a:solidFill>
                  <a:schemeClr val="bg1"/>
                </a:solidFill>
              </a:rPr>
              <a:t> </a:t>
            </a:r>
            <a:r>
              <a:rPr lang="en-US" sz="2800" dirty="0" err="1">
                <a:solidFill>
                  <a:schemeClr val="bg1"/>
                </a:solidFill>
              </a:rPr>
              <a:t>hücrelere</a:t>
            </a:r>
            <a:r>
              <a:rPr lang="en-US" sz="2800" dirty="0">
                <a:solidFill>
                  <a:schemeClr val="bg1"/>
                </a:solidFill>
              </a:rPr>
              <a:t> </a:t>
            </a:r>
            <a:r>
              <a:rPr lang="en-US" sz="2800" dirty="0" err="1">
                <a:solidFill>
                  <a:schemeClr val="bg1"/>
                </a:solidFill>
              </a:rPr>
              <a:t>ulaşır</a:t>
            </a:r>
            <a:r>
              <a:rPr lang="en-US" sz="2800" dirty="0">
                <a:solidFill>
                  <a:schemeClr val="bg1"/>
                </a:solidFill>
              </a:rPr>
              <a:t>.</a:t>
            </a:r>
            <a:endParaRPr lang="en-US" sz="2800" dirty="0">
              <a:solidFill>
                <a:schemeClr val="bg1"/>
              </a:solidFill>
              <a:latin typeface="+mn-lt"/>
            </a:endParaRPr>
          </a:p>
        </p:txBody>
      </p:sp>
      <p:graphicFrame>
        <p:nvGraphicFramePr>
          <p:cNvPr id="3" name="Diagram 2"/>
          <p:cNvGraphicFramePr/>
          <p:nvPr>
            <p:extLst>
              <p:ext uri="{D42A27DB-BD31-4B8C-83A1-F6EECF244321}">
                <p14:modId xmlns:p14="http://schemas.microsoft.com/office/powerpoint/2010/main" val="1362603297"/>
              </p:ext>
            </p:extLst>
          </p:nvPr>
        </p:nvGraphicFramePr>
        <p:xfrm>
          <a:off x="1524000" y="12372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1297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Nelerdir</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
        <p:nvSpPr>
          <p:cNvPr id="8" name="TextBox 7"/>
          <p:cNvSpPr txBox="1"/>
          <p:nvPr/>
        </p:nvSpPr>
        <p:spPr>
          <a:xfrm>
            <a:off x="5868144" y="3429000"/>
            <a:ext cx="2520280"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err="1" smtClean="0">
                <a:latin typeface="+mn-lt"/>
              </a:rPr>
              <a:t>Beyinde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Başta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Yüzde</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Burunda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Ağızda</a:t>
            </a:r>
            <a:endParaRPr lang="en-US" sz="2800" b="1" dirty="0">
              <a:latin typeface="+mn-lt"/>
            </a:endParaRPr>
          </a:p>
          <a:p>
            <a:pPr marL="457200" indent="-457200">
              <a:buFont typeface="Wingdings" panose="05000000000000000000" pitchFamily="2" charset="2"/>
              <a:buChar char="Ø"/>
            </a:pPr>
            <a:r>
              <a:rPr lang="en-US" sz="2800" b="1" dirty="0" err="1" smtClean="0">
                <a:latin typeface="+mn-lt"/>
              </a:rPr>
              <a:t>Dişlerde</a:t>
            </a:r>
            <a:endParaRPr lang="en-US" sz="2800" b="1" dirty="0">
              <a:latin typeface="+mn-lt"/>
            </a:endParaRPr>
          </a:p>
          <a:p>
            <a:pPr marL="457200" indent="-457200">
              <a:buFont typeface="Wingdings" panose="05000000000000000000" pitchFamily="2" charset="2"/>
              <a:buChar char="Ø"/>
            </a:pPr>
            <a:r>
              <a:rPr lang="en-US" sz="2800" b="1" dirty="0" err="1">
                <a:latin typeface="+mn-lt"/>
              </a:rPr>
              <a:t>Boğazda</a:t>
            </a:r>
            <a:endParaRPr lang="en-US" sz="2800" b="1" dirty="0" smtClean="0">
              <a:latin typeface="+mn-lt"/>
            </a:endParaRPr>
          </a:p>
        </p:txBody>
      </p:sp>
      <p:sp>
        <p:nvSpPr>
          <p:cNvPr id="15" name="TextBox 14"/>
          <p:cNvSpPr txBox="1"/>
          <p:nvPr/>
        </p:nvSpPr>
        <p:spPr>
          <a:xfrm>
            <a:off x="5364088" y="1865148"/>
            <a:ext cx="3528392" cy="1384995"/>
          </a:xfrm>
          <a:prstGeom prst="rect">
            <a:avLst/>
          </a:prstGeom>
          <a:noFill/>
        </p:spPr>
        <p:txBody>
          <a:bodyPr wrap="square" rtlCol="0">
            <a:spAutoFit/>
          </a:bodyPr>
          <a:lstStyle/>
          <a:p>
            <a:r>
              <a:rPr lang="en-US" sz="2800" b="1" dirty="0" err="1">
                <a:latin typeface="+mn-lt"/>
              </a:rPr>
              <a:t>Bildiklerinizi</a:t>
            </a:r>
            <a:r>
              <a:rPr lang="en-US" sz="2800" b="1" dirty="0">
                <a:latin typeface="+mn-lt"/>
              </a:rPr>
              <a:t> </a:t>
            </a:r>
            <a:r>
              <a:rPr lang="en-US" sz="2800" b="1" dirty="0" err="1">
                <a:latin typeface="+mn-lt"/>
              </a:rPr>
              <a:t>aşağıdaki</a:t>
            </a:r>
            <a:r>
              <a:rPr lang="en-US" sz="2800" b="1" dirty="0">
                <a:latin typeface="+mn-lt"/>
              </a:rPr>
              <a:t> </a:t>
            </a:r>
            <a:r>
              <a:rPr lang="en-US" sz="2800" b="1" dirty="0" err="1">
                <a:latin typeface="+mn-lt"/>
              </a:rPr>
              <a:t>başlıklar</a:t>
            </a:r>
            <a:r>
              <a:rPr lang="en-US" sz="2800" b="1" dirty="0">
                <a:latin typeface="+mn-lt"/>
              </a:rPr>
              <a:t> </a:t>
            </a:r>
            <a:r>
              <a:rPr lang="en-US" sz="2800" b="1" dirty="0" err="1">
                <a:latin typeface="+mn-lt"/>
              </a:rPr>
              <a:t>çerçevesinde</a:t>
            </a:r>
            <a:r>
              <a:rPr lang="en-US" sz="2800" b="1" dirty="0">
                <a:latin typeface="+mn-lt"/>
              </a:rPr>
              <a:t> </a:t>
            </a:r>
            <a:r>
              <a:rPr lang="en-US" sz="2800" b="1" dirty="0" err="1">
                <a:latin typeface="+mn-lt"/>
              </a:rPr>
              <a:t>hatırlamaya</a:t>
            </a:r>
            <a:r>
              <a:rPr lang="en-US" sz="2800" b="1" dirty="0">
                <a:latin typeface="+mn-lt"/>
              </a:rPr>
              <a:t> </a:t>
            </a:r>
            <a:r>
              <a:rPr lang="en-US" sz="2800" b="1" dirty="0" err="1" smtClean="0">
                <a:latin typeface="+mn-lt"/>
              </a:rPr>
              <a:t>çalışınız</a:t>
            </a:r>
            <a:r>
              <a:rPr lang="tr-TR" sz="2800" b="1" dirty="0" smtClean="0">
                <a:latin typeface="+mn-lt"/>
              </a:rPr>
              <a:t>:</a:t>
            </a:r>
            <a:endParaRPr lang="en-US" sz="2800" b="1" dirty="0">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596" y="1949971"/>
            <a:ext cx="952500" cy="542925"/>
          </a:xfrm>
          <a:prstGeom prst="rect">
            <a:avLst/>
          </a:prstGeom>
        </p:spPr>
      </p:pic>
    </p:spTree>
    <p:extLst>
      <p:ext uri="{BB962C8B-B14F-4D97-AF65-F5344CB8AC3E}">
        <p14:creationId xmlns:p14="http://schemas.microsoft.com/office/powerpoint/2010/main" val="19340055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907704" y="1769000"/>
            <a:ext cx="7020780" cy="4893647"/>
          </a:xfrm>
          <a:prstGeom prst="rect">
            <a:avLst/>
          </a:prstGeom>
          <a:solidFill>
            <a:schemeClr val="tx1">
              <a:alpha val="50000"/>
            </a:schemeClr>
          </a:solid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buFont typeface="Wingdings" panose="05000000000000000000" pitchFamily="2" charset="2"/>
              <a:buChar char="Ø"/>
            </a:pPr>
            <a:r>
              <a:rPr lang="en-US" sz="2400" b="1" dirty="0" err="1" smtClean="0">
                <a:latin typeface="+mn-lt"/>
              </a:rPr>
              <a:t>Beyinde</a:t>
            </a:r>
            <a:r>
              <a:rPr lang="tr-TR" sz="2400" b="1" dirty="0" smtClean="0"/>
              <a:t>: </a:t>
            </a:r>
            <a:r>
              <a:rPr lang="tr-TR" sz="2400" dirty="0" smtClean="0">
                <a:latin typeface="+mn-lt"/>
              </a:rPr>
              <a:t>Mantıklı </a:t>
            </a:r>
            <a:r>
              <a:rPr lang="tr-TR" sz="2400" dirty="0">
                <a:latin typeface="+mn-lt"/>
              </a:rPr>
              <a:t>düşünme, karar verme ve hareket etme yeteneklerinde bozulma</a:t>
            </a:r>
            <a:endParaRPr lang="en-US" sz="2400" dirty="0">
              <a:latin typeface="+mn-lt"/>
            </a:endParaRPr>
          </a:p>
          <a:p>
            <a:pPr marL="457200" indent="-457200">
              <a:buFont typeface="Wingdings" panose="05000000000000000000" pitchFamily="2" charset="2"/>
              <a:buChar char="Ø"/>
            </a:pPr>
            <a:r>
              <a:rPr lang="en-US" sz="2400" b="1" dirty="0" err="1" smtClean="0">
                <a:latin typeface="+mn-lt"/>
              </a:rPr>
              <a:t>Başta</a:t>
            </a:r>
            <a:r>
              <a:rPr lang="tr-TR" sz="2400" b="1" dirty="0" smtClean="0"/>
              <a:t>: </a:t>
            </a:r>
            <a:r>
              <a:rPr lang="en-US" sz="2400" dirty="0" err="1" smtClean="0"/>
              <a:t>Baş</a:t>
            </a:r>
            <a:r>
              <a:rPr lang="en-US" sz="2400" dirty="0" smtClean="0"/>
              <a:t> </a:t>
            </a:r>
            <a:r>
              <a:rPr lang="en-US" sz="2400" dirty="0" err="1"/>
              <a:t>ağrısı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Yüzde</a:t>
            </a:r>
            <a:r>
              <a:rPr lang="tr-TR" sz="2400" b="1" dirty="0" smtClean="0"/>
              <a:t>: </a:t>
            </a:r>
            <a:r>
              <a:rPr lang="tr-TR" sz="2400" dirty="0" smtClean="0"/>
              <a:t>Damarlarda </a:t>
            </a:r>
            <a:r>
              <a:rPr lang="tr-TR" sz="2400" dirty="0"/>
              <a:t>genişleme ve yüze daha fazla kan gelmesi, bu sebeple de yüzde kızarıklık ve şişkinlikler</a:t>
            </a:r>
            <a:endParaRPr lang="en-US" sz="2400" dirty="0"/>
          </a:p>
          <a:p>
            <a:pPr marL="457200" indent="-457200">
              <a:buFont typeface="Wingdings" panose="05000000000000000000" pitchFamily="2" charset="2"/>
              <a:buChar char="Ø"/>
            </a:pPr>
            <a:r>
              <a:rPr lang="en-US" sz="2400" b="1" dirty="0" err="1" smtClean="0">
                <a:latin typeface="+mn-lt"/>
              </a:rPr>
              <a:t>Burunda</a:t>
            </a:r>
            <a:r>
              <a:rPr lang="tr-TR" sz="2400" b="1" dirty="0" smtClean="0"/>
              <a:t>: </a:t>
            </a:r>
            <a:r>
              <a:rPr lang="en-US" sz="2400" dirty="0" err="1" smtClean="0"/>
              <a:t>Koku</a:t>
            </a:r>
            <a:r>
              <a:rPr lang="en-US" sz="2400" dirty="0" smtClean="0"/>
              <a:t> </a:t>
            </a:r>
            <a:r>
              <a:rPr lang="en-US" sz="2400" dirty="0"/>
              <a:t>alma </a:t>
            </a:r>
            <a:r>
              <a:rPr lang="en-US" sz="2400" dirty="0" err="1"/>
              <a:t>duyusunda</a:t>
            </a:r>
            <a:r>
              <a:rPr lang="en-US" sz="2400" dirty="0"/>
              <a:t> </a:t>
            </a:r>
            <a:r>
              <a:rPr lang="en-US" sz="2400" dirty="0" err="1"/>
              <a:t>azalma</a:t>
            </a:r>
            <a:r>
              <a:rPr lang="en-US" sz="2400" dirty="0"/>
              <a:t>, </a:t>
            </a:r>
            <a:r>
              <a:rPr lang="en-US" sz="2400" dirty="0" err="1"/>
              <a:t>burun</a:t>
            </a:r>
            <a:r>
              <a:rPr lang="en-US" sz="2400" dirty="0"/>
              <a:t> </a:t>
            </a:r>
            <a:r>
              <a:rPr lang="en-US" sz="2400" dirty="0" err="1"/>
              <a:t>kanamaları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Ağızda</a:t>
            </a:r>
            <a:r>
              <a:rPr lang="tr-TR" sz="2400" b="1" dirty="0" smtClean="0"/>
              <a:t>: </a:t>
            </a:r>
            <a:r>
              <a:rPr lang="en-US" sz="2400" dirty="0" err="1" smtClean="0"/>
              <a:t>Ağız</a:t>
            </a:r>
            <a:r>
              <a:rPr lang="en-US" sz="2400" dirty="0" smtClean="0"/>
              <a:t> </a:t>
            </a:r>
            <a:r>
              <a:rPr lang="en-US" sz="2400" dirty="0" err="1"/>
              <a:t>kuruluğu</a:t>
            </a:r>
            <a:r>
              <a:rPr lang="en-US" sz="2400" dirty="0"/>
              <a:t>, tat alma </a:t>
            </a:r>
            <a:r>
              <a:rPr lang="en-US" sz="2400" dirty="0" err="1"/>
              <a:t>duyusunda</a:t>
            </a:r>
            <a:r>
              <a:rPr lang="en-US" sz="2400" dirty="0"/>
              <a:t> </a:t>
            </a:r>
            <a:r>
              <a:rPr lang="en-US" sz="2400" dirty="0" err="1"/>
              <a:t>bozulma</a:t>
            </a:r>
            <a:r>
              <a:rPr lang="en-US" sz="2400" dirty="0"/>
              <a:t>, </a:t>
            </a:r>
            <a:r>
              <a:rPr lang="en-US" sz="2400" dirty="0" err="1"/>
              <a:t>ağız</a:t>
            </a:r>
            <a:r>
              <a:rPr lang="en-US" sz="2400" dirty="0"/>
              <a:t> </a:t>
            </a:r>
            <a:r>
              <a:rPr lang="en-US" sz="2400" dirty="0" err="1"/>
              <a:t>kokusu</a:t>
            </a:r>
            <a:r>
              <a:rPr lang="en-US" sz="2400" dirty="0"/>
              <a:t>, </a:t>
            </a:r>
            <a:r>
              <a:rPr lang="en-US" sz="2400" dirty="0" err="1"/>
              <a:t>ağız</a:t>
            </a:r>
            <a:r>
              <a:rPr lang="en-US" sz="2400" dirty="0"/>
              <a:t> </a:t>
            </a:r>
            <a:r>
              <a:rPr lang="en-US" sz="2400" dirty="0" err="1"/>
              <a:t>içi</a:t>
            </a:r>
            <a:r>
              <a:rPr lang="en-US" sz="2400" dirty="0"/>
              <a:t> </a:t>
            </a:r>
            <a:r>
              <a:rPr lang="en-US" sz="2400" dirty="0" err="1"/>
              <a:t>enfeksiyonlar</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Dişlerde</a:t>
            </a:r>
            <a:r>
              <a:rPr lang="tr-TR" sz="2400" b="1" dirty="0" smtClean="0"/>
              <a:t>: </a:t>
            </a:r>
            <a:r>
              <a:rPr lang="en-US" sz="2400" dirty="0" err="1" smtClean="0"/>
              <a:t>Çeşitli</a:t>
            </a:r>
            <a:r>
              <a:rPr lang="en-US" sz="2400" dirty="0" smtClean="0"/>
              <a:t> </a:t>
            </a:r>
            <a:r>
              <a:rPr lang="en-US" sz="2400" dirty="0" err="1"/>
              <a:t>diş</a:t>
            </a:r>
            <a:r>
              <a:rPr lang="en-US" sz="2400" dirty="0"/>
              <a:t> </a:t>
            </a:r>
            <a:r>
              <a:rPr lang="en-US" sz="2400" dirty="0" err="1"/>
              <a:t>eti</a:t>
            </a:r>
            <a:r>
              <a:rPr lang="en-US" sz="2400" dirty="0"/>
              <a:t> </a:t>
            </a:r>
            <a:r>
              <a:rPr lang="en-US" sz="2400" dirty="0" err="1"/>
              <a:t>hastalıkları</a:t>
            </a:r>
            <a:endParaRPr lang="en-US" sz="2400" b="1" dirty="0">
              <a:latin typeface="+mn-lt"/>
            </a:endParaRPr>
          </a:p>
          <a:p>
            <a:pPr marL="457200" indent="-457200">
              <a:buFont typeface="Wingdings" panose="05000000000000000000" pitchFamily="2" charset="2"/>
              <a:buChar char="Ø"/>
            </a:pPr>
            <a:r>
              <a:rPr lang="en-US" sz="2400" b="1" dirty="0" err="1" smtClean="0">
                <a:latin typeface="+mn-lt"/>
              </a:rPr>
              <a:t>Boğazda</a:t>
            </a:r>
            <a:r>
              <a:rPr lang="tr-TR" sz="2400" b="1" dirty="0" smtClean="0"/>
              <a:t>: </a:t>
            </a:r>
            <a:r>
              <a:rPr lang="fr-FR" sz="2400" dirty="0" err="1" smtClean="0"/>
              <a:t>Öksürük</a:t>
            </a:r>
            <a:r>
              <a:rPr lang="fr-FR" sz="2400" dirty="0"/>
              <a:t>, </a:t>
            </a:r>
            <a:r>
              <a:rPr lang="fr-FR" sz="2400" dirty="0" err="1"/>
              <a:t>zamanla</a:t>
            </a:r>
            <a:r>
              <a:rPr lang="fr-FR" sz="2400" dirty="0"/>
              <a:t> ses </a:t>
            </a:r>
            <a:r>
              <a:rPr lang="fr-FR" sz="2400" dirty="0" err="1"/>
              <a:t>telleri</a:t>
            </a:r>
            <a:r>
              <a:rPr lang="fr-FR" sz="2400" dirty="0"/>
              <a:t> </a:t>
            </a:r>
            <a:r>
              <a:rPr lang="fr-FR" sz="2400" dirty="0" err="1"/>
              <a:t>üzerinde</a:t>
            </a:r>
            <a:r>
              <a:rPr lang="fr-FR" sz="2400" dirty="0"/>
              <a:t> </a:t>
            </a:r>
            <a:r>
              <a:rPr lang="fr-FR" sz="2400" dirty="0" err="1"/>
              <a:t>tahribat</a:t>
            </a:r>
            <a:endParaRPr lang="en-US" sz="2400" b="1" dirty="0" smtClean="0">
              <a:latin typeface="+mn-lt"/>
            </a:endParaRPr>
          </a:p>
        </p:txBody>
      </p:sp>
      <p:sp>
        <p:nvSpPr>
          <p:cNvPr id="6" name="TextBox 5"/>
          <p:cNvSpPr txBox="1"/>
          <p:nvPr/>
        </p:nvSpPr>
        <p:spPr>
          <a:xfrm>
            <a:off x="179512" y="116632"/>
            <a:ext cx="8979836" cy="1569660"/>
          </a:xfrm>
          <a:prstGeom prst="rect">
            <a:avLst/>
          </a:prstGeom>
          <a:noFill/>
        </p:spPr>
        <p:txBody>
          <a:bodyPr wrap="square" rtlCol="0">
            <a:spAutoFit/>
          </a:bodyPr>
          <a:lstStyle/>
          <a:p>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Alkolün</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Kısa</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Dönemde</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Görülebilecek</a:t>
            </a:r>
            <a:r>
              <a:rPr lang="en-US" sz="4800" b="1" dirty="0"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 </a:t>
            </a:r>
            <a:r>
              <a:rPr lang="en-US" sz="4800" b="1" dirty="0" err="1" smtClean="0">
                <a:ln w="28575">
                  <a:solidFill>
                    <a:schemeClr val="tx1"/>
                  </a:solidFill>
                  <a:prstDash val="solid"/>
                </a:ln>
                <a:solidFill>
                  <a:schemeClr val="bg1"/>
                </a:solidFill>
                <a:effectLst>
                  <a:outerShdw blurRad="50800" dist="38100" dir="2700000" algn="tl" rotWithShape="0">
                    <a:prstClr val="black">
                      <a:alpha val="40000"/>
                    </a:prstClr>
                  </a:outerShdw>
                </a:effectLst>
                <a:latin typeface="+mn-lt"/>
              </a:rPr>
              <a:t>Etkileri</a:t>
            </a:r>
            <a:endParaRPr lang="tr-TR" sz="3200" b="1" dirty="0">
              <a:ln w="28575">
                <a:solidFill>
                  <a:schemeClr val="tx1"/>
                </a:solidFill>
                <a:prstDash val="solid"/>
              </a:ln>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5402533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0"/>
            <a:ext cx="9144000" cy="6858000"/>
          </a:xfrm>
          <a:prstGeom prst="rect">
            <a:avLst/>
          </a:prstGeom>
        </p:spPr>
      </p:pic>
      <p:sp>
        <p:nvSpPr>
          <p:cNvPr id="4" name="TextBox 2"/>
          <p:cNvSpPr txBox="1"/>
          <p:nvPr/>
        </p:nvSpPr>
        <p:spPr>
          <a:xfrm>
            <a:off x="3635896" y="116632"/>
            <a:ext cx="5472608" cy="3046988"/>
          </a:xfrm>
          <a:prstGeom prst="rect">
            <a:avLst/>
          </a:prstGeom>
          <a:noFill/>
        </p:spPr>
        <p:txBody>
          <a:bodyPr wrap="square" rtlCol="0">
            <a:spAutoFit/>
          </a:bodyPr>
          <a:lstStyle/>
          <a:p>
            <a:r>
              <a:rPr lang="en-US" sz="4800" b="1" dirty="0" err="1" smtClean="0">
                <a:solidFill>
                  <a:srgbClr val="FF0000"/>
                </a:solidFill>
                <a:latin typeface="+mn-lt"/>
              </a:rPr>
              <a:t>Alkol</a:t>
            </a:r>
            <a:r>
              <a:rPr lang="en-US" sz="4800" b="1" dirty="0" smtClean="0">
                <a:solidFill>
                  <a:srgbClr val="FF0000"/>
                </a:solidFill>
                <a:latin typeface="+mn-lt"/>
              </a:rPr>
              <a:t> </a:t>
            </a:r>
            <a:r>
              <a:rPr lang="en-US" sz="4800" b="1" dirty="0" err="1">
                <a:solidFill>
                  <a:srgbClr val="FF0000"/>
                </a:solidFill>
                <a:latin typeface="+mn-lt"/>
              </a:rPr>
              <a:t>Kullanmanın</a:t>
            </a:r>
            <a:r>
              <a:rPr lang="en-US" sz="4800" b="1" dirty="0">
                <a:solidFill>
                  <a:srgbClr val="FF0000"/>
                </a:solidFill>
                <a:latin typeface="+mn-lt"/>
              </a:rPr>
              <a:t> </a:t>
            </a:r>
            <a:r>
              <a:rPr lang="en-US" sz="4800" b="1" dirty="0" err="1">
                <a:solidFill>
                  <a:srgbClr val="FF0000"/>
                </a:solidFill>
                <a:latin typeface="+mn-lt"/>
              </a:rPr>
              <a:t>Bir</a:t>
            </a:r>
            <a:r>
              <a:rPr lang="en-US" sz="4800" b="1" dirty="0">
                <a:solidFill>
                  <a:srgbClr val="FF0000"/>
                </a:solidFill>
                <a:latin typeface="+mn-lt"/>
              </a:rPr>
              <a:t> </a:t>
            </a:r>
            <a:r>
              <a:rPr lang="en-US" sz="4800" b="1" dirty="0" err="1">
                <a:solidFill>
                  <a:srgbClr val="FF0000"/>
                </a:solidFill>
                <a:latin typeface="+mn-lt"/>
              </a:rPr>
              <a:t>Süre</a:t>
            </a:r>
            <a:r>
              <a:rPr lang="en-US" sz="4800" b="1" dirty="0">
                <a:solidFill>
                  <a:srgbClr val="FF0000"/>
                </a:solidFill>
                <a:latin typeface="+mn-lt"/>
              </a:rPr>
              <a:t> </a:t>
            </a:r>
            <a:r>
              <a:rPr lang="en-US" sz="4800" b="1" dirty="0" err="1">
                <a:solidFill>
                  <a:srgbClr val="FF0000"/>
                </a:solidFill>
                <a:latin typeface="+mn-lt"/>
              </a:rPr>
              <a:t>Sonra</a:t>
            </a:r>
            <a:r>
              <a:rPr lang="en-US" sz="4800" b="1" dirty="0">
                <a:solidFill>
                  <a:srgbClr val="FF0000"/>
                </a:solidFill>
                <a:latin typeface="+mn-lt"/>
              </a:rPr>
              <a:t> </a:t>
            </a:r>
            <a:r>
              <a:rPr lang="en-US" sz="4800" b="1" dirty="0" err="1">
                <a:solidFill>
                  <a:srgbClr val="FF0000"/>
                </a:solidFill>
                <a:latin typeface="+mn-lt"/>
              </a:rPr>
              <a:t>Ortaya</a:t>
            </a:r>
            <a:r>
              <a:rPr lang="en-US" sz="4800" b="1" dirty="0">
                <a:solidFill>
                  <a:srgbClr val="FF0000"/>
                </a:solidFill>
                <a:latin typeface="+mn-lt"/>
              </a:rPr>
              <a:t> </a:t>
            </a:r>
            <a:r>
              <a:rPr lang="en-US" sz="4800" b="1" dirty="0" err="1">
                <a:solidFill>
                  <a:srgbClr val="FF0000"/>
                </a:solidFill>
                <a:latin typeface="+mn-lt"/>
              </a:rPr>
              <a:t>Çıkabilecek</a:t>
            </a:r>
            <a:r>
              <a:rPr lang="en-US" sz="4800" b="1" dirty="0">
                <a:solidFill>
                  <a:srgbClr val="FF0000"/>
                </a:solidFill>
                <a:latin typeface="+mn-lt"/>
              </a:rPr>
              <a:t> </a:t>
            </a:r>
            <a:r>
              <a:rPr lang="en-US" sz="4800" b="1" dirty="0" err="1">
                <a:solidFill>
                  <a:srgbClr val="FF0000"/>
                </a:solidFill>
                <a:latin typeface="+mn-lt"/>
              </a:rPr>
              <a:t>Sonuçları</a:t>
            </a:r>
            <a:r>
              <a:rPr lang="en-US" sz="4800" b="1" dirty="0">
                <a:solidFill>
                  <a:srgbClr val="FF0000"/>
                </a:solidFill>
                <a:latin typeface="+mn-lt"/>
              </a:rPr>
              <a:t> </a:t>
            </a:r>
            <a:r>
              <a:rPr lang="en-US" sz="4800" b="1" dirty="0" err="1">
                <a:solidFill>
                  <a:srgbClr val="FF0000"/>
                </a:solidFill>
                <a:latin typeface="+mn-lt"/>
              </a:rPr>
              <a:t>Nelerdir</a:t>
            </a:r>
            <a:r>
              <a:rPr lang="en-US" sz="4800" b="1" dirty="0">
                <a:solidFill>
                  <a:srgbClr val="FF0000"/>
                </a:solidFill>
                <a:latin typeface="+mn-lt"/>
              </a:rPr>
              <a:t>?</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396" y="260648"/>
            <a:ext cx="952500" cy="542925"/>
          </a:xfrm>
          <a:prstGeom prst="rect">
            <a:avLst/>
          </a:prstGeom>
        </p:spPr>
      </p:pic>
    </p:spTree>
    <p:extLst>
      <p:ext uri="{BB962C8B-B14F-4D97-AF65-F5344CB8AC3E}">
        <p14:creationId xmlns:p14="http://schemas.microsoft.com/office/powerpoint/2010/main" val="24362291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3009" y="216808"/>
            <a:ext cx="7706885" cy="646331"/>
          </a:xfrm>
          <a:prstGeom prst="rect">
            <a:avLst/>
          </a:prstGeom>
          <a:noFill/>
        </p:spPr>
        <p:txBody>
          <a:bodyPr wrap="square" rtlCol="0">
            <a:spAutoFit/>
          </a:bodyPr>
          <a:lstStyle/>
          <a:p>
            <a:r>
              <a:rPr lang="en-US" sz="3600" b="1" dirty="0" err="1">
                <a:solidFill>
                  <a:srgbClr val="FF0000"/>
                </a:solidFill>
                <a:latin typeface="+mn-lt"/>
              </a:rPr>
              <a:t>Kronik</a:t>
            </a:r>
            <a:r>
              <a:rPr lang="en-US" sz="3600" b="1" dirty="0">
                <a:solidFill>
                  <a:srgbClr val="FF0000"/>
                </a:solidFill>
                <a:latin typeface="+mn-lt"/>
              </a:rPr>
              <a:t> </a:t>
            </a:r>
            <a:r>
              <a:rPr lang="en-US" sz="3600" b="1" dirty="0" err="1">
                <a:solidFill>
                  <a:srgbClr val="FF0000"/>
                </a:solidFill>
                <a:latin typeface="+mn-lt"/>
              </a:rPr>
              <a:t>Alkolizmin</a:t>
            </a:r>
            <a:r>
              <a:rPr lang="en-US" sz="3600" b="1" dirty="0">
                <a:solidFill>
                  <a:srgbClr val="FF0000"/>
                </a:solidFill>
                <a:latin typeface="+mn-lt"/>
              </a:rPr>
              <a:t> </a:t>
            </a:r>
            <a:r>
              <a:rPr lang="en-US" sz="3600" b="1" dirty="0" err="1">
                <a:solidFill>
                  <a:srgbClr val="FF0000"/>
                </a:solidFill>
                <a:latin typeface="+mn-lt"/>
              </a:rPr>
              <a:t>Olası</a:t>
            </a:r>
            <a:r>
              <a:rPr lang="en-US" sz="3600" b="1" dirty="0">
                <a:solidFill>
                  <a:srgbClr val="FF0000"/>
                </a:solidFill>
                <a:latin typeface="+mn-lt"/>
              </a:rPr>
              <a:t> </a:t>
            </a:r>
            <a:r>
              <a:rPr lang="en-US" sz="3600" b="1" dirty="0" err="1">
                <a:solidFill>
                  <a:srgbClr val="FF0000"/>
                </a:solidFill>
                <a:latin typeface="+mn-lt"/>
              </a:rPr>
              <a:t>Sonuçları</a:t>
            </a:r>
            <a:endParaRPr lang="en-US" sz="3600" b="1" dirty="0">
              <a:solidFill>
                <a:srgbClr val="FF0000"/>
              </a:solidFill>
              <a:latin typeface="+mn-lt"/>
            </a:endParaRPr>
          </a:p>
        </p:txBody>
      </p:sp>
      <p:sp>
        <p:nvSpPr>
          <p:cNvPr id="5" name="TextBox 4"/>
          <p:cNvSpPr txBox="1"/>
          <p:nvPr/>
        </p:nvSpPr>
        <p:spPr>
          <a:xfrm>
            <a:off x="7596336" y="1772816"/>
            <a:ext cx="740908" cy="400110"/>
          </a:xfrm>
          <a:prstGeom prst="rect">
            <a:avLst/>
          </a:prstGeom>
          <a:noFill/>
        </p:spPr>
        <p:txBody>
          <a:bodyPr wrap="none" rtlCol="0">
            <a:spAutoFit/>
          </a:bodyPr>
          <a:lstStyle/>
          <a:p>
            <a:r>
              <a:rPr lang="en-US" sz="2000" dirty="0" err="1" smtClean="0">
                <a:solidFill>
                  <a:schemeClr val="bg1"/>
                </a:solidFill>
              </a:rPr>
              <a:t>ölüm</a:t>
            </a:r>
            <a:endParaRPr lang="en-US" sz="2000" dirty="0">
              <a:solidFill>
                <a:schemeClr val="bg1"/>
              </a:solidFill>
            </a:endParaRPr>
          </a:p>
        </p:txBody>
      </p:sp>
      <p:sp>
        <p:nvSpPr>
          <p:cNvPr id="6" name="Rectangle 5"/>
          <p:cNvSpPr/>
          <p:nvPr/>
        </p:nvSpPr>
        <p:spPr>
          <a:xfrm>
            <a:off x="6277581" y="3337862"/>
            <a:ext cx="1493912" cy="461665"/>
          </a:xfrm>
          <a:prstGeom prst="rect">
            <a:avLst/>
          </a:prstGeom>
        </p:spPr>
        <p:txBody>
          <a:bodyPr wrap="square">
            <a:spAutoFit/>
          </a:bodyPr>
          <a:lstStyle/>
          <a:p>
            <a:r>
              <a:rPr lang="en-US" sz="2400" dirty="0" err="1" smtClean="0">
                <a:solidFill>
                  <a:schemeClr val="bg1"/>
                </a:solidFill>
              </a:rPr>
              <a:t>kazalar</a:t>
            </a:r>
            <a:endParaRPr lang="en-US" sz="2400" dirty="0">
              <a:solidFill>
                <a:schemeClr val="bg1"/>
              </a:solidFill>
            </a:endParaRPr>
          </a:p>
        </p:txBody>
      </p:sp>
      <p:sp>
        <p:nvSpPr>
          <p:cNvPr id="7" name="Rectangle 6"/>
          <p:cNvSpPr/>
          <p:nvPr/>
        </p:nvSpPr>
        <p:spPr>
          <a:xfrm>
            <a:off x="5752798" y="2382635"/>
            <a:ext cx="2213992" cy="707886"/>
          </a:xfrm>
          <a:prstGeom prst="rect">
            <a:avLst/>
          </a:prstGeom>
        </p:spPr>
        <p:txBody>
          <a:bodyPr wrap="square">
            <a:spAutoFit/>
          </a:bodyPr>
          <a:lstStyle/>
          <a:p>
            <a:r>
              <a:rPr lang="en-US" sz="4000" dirty="0" err="1">
                <a:solidFill>
                  <a:schemeClr val="bg1"/>
                </a:solidFill>
              </a:rPr>
              <a:t>iş</a:t>
            </a:r>
            <a:r>
              <a:rPr lang="en-US" sz="4000" dirty="0">
                <a:solidFill>
                  <a:schemeClr val="bg1"/>
                </a:solidFill>
              </a:rPr>
              <a:t> </a:t>
            </a:r>
            <a:r>
              <a:rPr lang="en-US" sz="4000" dirty="0" err="1" smtClean="0">
                <a:solidFill>
                  <a:schemeClr val="bg1"/>
                </a:solidFill>
              </a:rPr>
              <a:t>kaybı</a:t>
            </a:r>
            <a:endParaRPr lang="en-US" sz="4000" dirty="0">
              <a:solidFill>
                <a:schemeClr val="bg1"/>
              </a:solidFill>
            </a:endParaRPr>
          </a:p>
        </p:txBody>
      </p:sp>
      <p:sp>
        <p:nvSpPr>
          <p:cNvPr id="8" name="Rectangle 7"/>
          <p:cNvSpPr/>
          <p:nvPr/>
        </p:nvSpPr>
        <p:spPr>
          <a:xfrm>
            <a:off x="5194685" y="1757931"/>
            <a:ext cx="2358008" cy="338554"/>
          </a:xfrm>
          <a:prstGeom prst="rect">
            <a:avLst/>
          </a:prstGeom>
        </p:spPr>
        <p:txBody>
          <a:bodyPr wrap="square">
            <a:spAutoFit/>
          </a:bodyPr>
          <a:lstStyle/>
          <a:p>
            <a:r>
              <a:rPr lang="en-US" sz="1600" dirty="0" err="1">
                <a:solidFill>
                  <a:schemeClr val="bg1"/>
                </a:solidFill>
              </a:rPr>
              <a:t>ailevi</a:t>
            </a:r>
            <a:r>
              <a:rPr lang="en-US" sz="1600" dirty="0">
                <a:solidFill>
                  <a:schemeClr val="bg1"/>
                </a:solidFill>
              </a:rPr>
              <a:t> </a:t>
            </a:r>
            <a:r>
              <a:rPr lang="en-US" sz="1600" dirty="0" err="1" smtClean="0">
                <a:solidFill>
                  <a:schemeClr val="bg1"/>
                </a:solidFill>
              </a:rPr>
              <a:t>problemler</a:t>
            </a:r>
            <a:endParaRPr lang="en-US" sz="1600" dirty="0">
              <a:solidFill>
                <a:schemeClr val="bg1"/>
              </a:solidFill>
            </a:endParaRPr>
          </a:p>
        </p:txBody>
      </p:sp>
      <p:sp>
        <p:nvSpPr>
          <p:cNvPr id="9" name="Rectangle 8"/>
          <p:cNvSpPr/>
          <p:nvPr/>
        </p:nvSpPr>
        <p:spPr>
          <a:xfrm>
            <a:off x="7143077" y="4801626"/>
            <a:ext cx="1997968" cy="523220"/>
          </a:xfrm>
          <a:prstGeom prst="rect">
            <a:avLst/>
          </a:prstGeom>
        </p:spPr>
        <p:txBody>
          <a:bodyPr wrap="square">
            <a:spAutoFit/>
          </a:bodyPr>
          <a:lstStyle/>
          <a:p>
            <a:r>
              <a:rPr lang="en-US" sz="2800" dirty="0" err="1">
                <a:solidFill>
                  <a:schemeClr val="bg1"/>
                </a:solidFill>
              </a:rPr>
              <a:t>iştah</a:t>
            </a:r>
            <a:r>
              <a:rPr lang="en-US" sz="2800" dirty="0">
                <a:solidFill>
                  <a:schemeClr val="bg1"/>
                </a:solidFill>
              </a:rPr>
              <a:t> </a:t>
            </a:r>
            <a:r>
              <a:rPr lang="en-US" sz="2800" dirty="0" err="1" smtClean="0">
                <a:solidFill>
                  <a:schemeClr val="bg1"/>
                </a:solidFill>
              </a:rPr>
              <a:t>kaybı</a:t>
            </a:r>
            <a:endParaRPr lang="en-US" sz="2800" dirty="0">
              <a:solidFill>
                <a:schemeClr val="bg1"/>
              </a:solidFill>
            </a:endParaRPr>
          </a:p>
        </p:txBody>
      </p:sp>
      <p:sp>
        <p:nvSpPr>
          <p:cNvPr id="10" name="Rectangle 9"/>
          <p:cNvSpPr/>
          <p:nvPr/>
        </p:nvSpPr>
        <p:spPr>
          <a:xfrm>
            <a:off x="5930655" y="5934862"/>
            <a:ext cx="3150096" cy="830997"/>
          </a:xfrm>
          <a:prstGeom prst="rect">
            <a:avLst/>
          </a:prstGeom>
        </p:spPr>
        <p:txBody>
          <a:bodyPr wrap="square">
            <a:spAutoFit/>
          </a:bodyPr>
          <a:lstStyle/>
          <a:p>
            <a:r>
              <a:rPr lang="en-US" sz="4800" dirty="0" err="1" smtClean="0">
                <a:solidFill>
                  <a:schemeClr val="bg1"/>
                </a:solidFill>
              </a:rPr>
              <a:t>enfeksiyon</a:t>
            </a:r>
            <a:endParaRPr lang="en-US" sz="4800" dirty="0">
              <a:solidFill>
                <a:schemeClr val="bg1"/>
              </a:solidFill>
            </a:endParaRPr>
          </a:p>
        </p:txBody>
      </p:sp>
      <p:sp>
        <p:nvSpPr>
          <p:cNvPr id="11" name="Rectangle 10"/>
          <p:cNvSpPr/>
          <p:nvPr/>
        </p:nvSpPr>
        <p:spPr>
          <a:xfrm>
            <a:off x="5367606" y="5439987"/>
            <a:ext cx="2592288" cy="461665"/>
          </a:xfrm>
          <a:prstGeom prst="rect">
            <a:avLst/>
          </a:prstGeom>
        </p:spPr>
        <p:txBody>
          <a:bodyPr wrap="square">
            <a:spAutoFit/>
          </a:bodyPr>
          <a:lstStyle/>
          <a:p>
            <a:r>
              <a:rPr lang="en-US" sz="2400" dirty="0" err="1" smtClean="0">
                <a:solidFill>
                  <a:schemeClr val="bg1"/>
                </a:solidFill>
              </a:rPr>
              <a:t>cinsel</a:t>
            </a:r>
            <a:r>
              <a:rPr lang="en-US" sz="2400" dirty="0" smtClean="0">
                <a:solidFill>
                  <a:schemeClr val="bg1"/>
                </a:solidFill>
              </a:rPr>
              <a:t> </a:t>
            </a:r>
            <a:r>
              <a:rPr lang="en-US" sz="2400" dirty="0" err="1" smtClean="0">
                <a:solidFill>
                  <a:schemeClr val="bg1"/>
                </a:solidFill>
              </a:rPr>
              <a:t>iktidarsızlık</a:t>
            </a:r>
            <a:endParaRPr lang="en-US" sz="2400" dirty="0">
              <a:solidFill>
                <a:schemeClr val="bg1"/>
              </a:solidFill>
            </a:endParaRPr>
          </a:p>
        </p:txBody>
      </p:sp>
      <p:sp>
        <p:nvSpPr>
          <p:cNvPr id="12" name="Rectangle 11"/>
          <p:cNvSpPr/>
          <p:nvPr/>
        </p:nvSpPr>
        <p:spPr>
          <a:xfrm>
            <a:off x="6852898" y="4005439"/>
            <a:ext cx="2213992" cy="338554"/>
          </a:xfrm>
          <a:prstGeom prst="rect">
            <a:avLst/>
          </a:prstGeom>
        </p:spPr>
        <p:txBody>
          <a:bodyPr wrap="square">
            <a:spAutoFit/>
          </a:bodyPr>
          <a:lstStyle/>
          <a:p>
            <a:r>
              <a:rPr lang="en-US" sz="1600" dirty="0" err="1">
                <a:solidFill>
                  <a:schemeClr val="bg1"/>
                </a:solidFill>
              </a:rPr>
              <a:t>sindirim</a:t>
            </a:r>
            <a:r>
              <a:rPr lang="en-US" sz="1600" dirty="0">
                <a:solidFill>
                  <a:schemeClr val="bg1"/>
                </a:solidFill>
              </a:rPr>
              <a:t> </a:t>
            </a:r>
            <a:r>
              <a:rPr lang="en-US" sz="1600" dirty="0" err="1" smtClean="0">
                <a:solidFill>
                  <a:schemeClr val="bg1"/>
                </a:solidFill>
              </a:rPr>
              <a:t>bozukluğu</a:t>
            </a:r>
            <a:endParaRPr lang="en-US" sz="1600" dirty="0">
              <a:solidFill>
                <a:schemeClr val="bg1"/>
              </a:solidFill>
            </a:endParaRPr>
          </a:p>
        </p:txBody>
      </p:sp>
      <p:sp>
        <p:nvSpPr>
          <p:cNvPr id="13" name="Rectangle 12"/>
          <p:cNvSpPr/>
          <p:nvPr/>
        </p:nvSpPr>
        <p:spPr>
          <a:xfrm>
            <a:off x="5981767" y="921627"/>
            <a:ext cx="2780558" cy="523220"/>
          </a:xfrm>
          <a:prstGeom prst="rect">
            <a:avLst/>
          </a:prstGeom>
        </p:spPr>
        <p:txBody>
          <a:bodyPr wrap="square">
            <a:spAutoFit/>
          </a:bodyPr>
          <a:lstStyle/>
          <a:p>
            <a:r>
              <a:rPr lang="en-US" sz="2800" dirty="0" err="1">
                <a:solidFill>
                  <a:schemeClr val="bg1"/>
                </a:solidFill>
              </a:rPr>
              <a:t>genç</a:t>
            </a:r>
            <a:r>
              <a:rPr lang="en-US" sz="2800" dirty="0">
                <a:solidFill>
                  <a:schemeClr val="bg1"/>
                </a:solidFill>
              </a:rPr>
              <a:t> </a:t>
            </a:r>
            <a:r>
              <a:rPr lang="en-US" sz="2800" dirty="0" err="1">
                <a:solidFill>
                  <a:schemeClr val="bg1"/>
                </a:solidFill>
              </a:rPr>
              <a:t>yaşta</a:t>
            </a:r>
            <a:r>
              <a:rPr lang="en-US" sz="2800" dirty="0">
                <a:solidFill>
                  <a:schemeClr val="bg1"/>
                </a:solidFill>
              </a:rPr>
              <a:t> </a:t>
            </a:r>
            <a:r>
              <a:rPr lang="en-US" sz="2800" dirty="0" err="1" smtClean="0">
                <a:solidFill>
                  <a:schemeClr val="bg1"/>
                </a:solidFill>
              </a:rPr>
              <a:t>ölüm</a:t>
            </a:r>
            <a:endParaRPr lang="en-US" sz="2800" dirty="0">
              <a:solidFill>
                <a:schemeClr val="bg1"/>
              </a:solidFill>
            </a:endParaRPr>
          </a:p>
        </p:txBody>
      </p:sp>
      <p:sp>
        <p:nvSpPr>
          <p:cNvPr id="14" name="Rectangle 13"/>
          <p:cNvSpPr/>
          <p:nvPr/>
        </p:nvSpPr>
        <p:spPr>
          <a:xfrm>
            <a:off x="3905248" y="4431734"/>
            <a:ext cx="3466798" cy="400110"/>
          </a:xfrm>
          <a:prstGeom prst="rect">
            <a:avLst/>
          </a:prstGeom>
        </p:spPr>
        <p:txBody>
          <a:bodyPr wrap="square">
            <a:spAutoFit/>
          </a:bodyPr>
          <a:lstStyle/>
          <a:p>
            <a:r>
              <a:rPr lang="en-US" sz="2000" dirty="0" err="1">
                <a:solidFill>
                  <a:schemeClr val="bg1"/>
                </a:solidFill>
              </a:rPr>
              <a:t>yemek</a:t>
            </a:r>
            <a:r>
              <a:rPr lang="en-US" sz="2000" dirty="0">
                <a:solidFill>
                  <a:schemeClr val="bg1"/>
                </a:solidFill>
              </a:rPr>
              <a:t> </a:t>
            </a:r>
            <a:r>
              <a:rPr lang="en-US" sz="2000" dirty="0" err="1">
                <a:solidFill>
                  <a:schemeClr val="bg1"/>
                </a:solidFill>
              </a:rPr>
              <a:t>borusu</a:t>
            </a:r>
            <a:r>
              <a:rPr lang="en-US" sz="2000" dirty="0">
                <a:solidFill>
                  <a:schemeClr val="bg1"/>
                </a:solidFill>
              </a:rPr>
              <a:t> </a:t>
            </a:r>
            <a:r>
              <a:rPr lang="en-US" sz="2000" dirty="0" err="1" smtClean="0">
                <a:solidFill>
                  <a:schemeClr val="bg1"/>
                </a:solidFill>
              </a:rPr>
              <a:t>kanseri</a:t>
            </a:r>
            <a:endParaRPr lang="en-US" sz="2000" dirty="0">
              <a:solidFill>
                <a:schemeClr val="bg1"/>
              </a:solidFill>
            </a:endParaRPr>
          </a:p>
        </p:txBody>
      </p:sp>
      <p:sp>
        <p:nvSpPr>
          <p:cNvPr id="15" name="Rectangle 14"/>
          <p:cNvSpPr/>
          <p:nvPr/>
        </p:nvSpPr>
        <p:spPr>
          <a:xfrm>
            <a:off x="2526837" y="5901652"/>
            <a:ext cx="2865042" cy="584775"/>
          </a:xfrm>
          <a:prstGeom prst="rect">
            <a:avLst/>
          </a:prstGeom>
        </p:spPr>
        <p:txBody>
          <a:bodyPr wrap="square">
            <a:spAutoFit/>
          </a:bodyPr>
          <a:lstStyle/>
          <a:p>
            <a:r>
              <a:rPr lang="en-US" sz="3200" dirty="0" err="1">
                <a:solidFill>
                  <a:schemeClr val="bg1"/>
                </a:solidFill>
              </a:rPr>
              <a:t>gırtlak</a:t>
            </a:r>
            <a:r>
              <a:rPr lang="en-US" sz="3200" dirty="0">
                <a:solidFill>
                  <a:schemeClr val="bg1"/>
                </a:solidFill>
              </a:rPr>
              <a:t> </a:t>
            </a:r>
            <a:r>
              <a:rPr lang="en-US" sz="3200" dirty="0" err="1" smtClean="0">
                <a:solidFill>
                  <a:schemeClr val="bg1"/>
                </a:solidFill>
              </a:rPr>
              <a:t>kanseri</a:t>
            </a:r>
            <a:endParaRPr lang="en-US" sz="3200" dirty="0">
              <a:solidFill>
                <a:schemeClr val="bg1"/>
              </a:solidFill>
            </a:endParaRPr>
          </a:p>
        </p:txBody>
      </p:sp>
      <p:sp>
        <p:nvSpPr>
          <p:cNvPr id="16" name="Rectangle 15"/>
          <p:cNvSpPr/>
          <p:nvPr/>
        </p:nvSpPr>
        <p:spPr>
          <a:xfrm>
            <a:off x="2123728" y="1025617"/>
            <a:ext cx="2829522" cy="646331"/>
          </a:xfrm>
          <a:prstGeom prst="rect">
            <a:avLst/>
          </a:prstGeom>
        </p:spPr>
        <p:txBody>
          <a:bodyPr wrap="square">
            <a:spAutoFit/>
          </a:bodyPr>
          <a:lstStyle/>
          <a:p>
            <a:r>
              <a:rPr lang="en-US" sz="3600" dirty="0" err="1">
                <a:solidFill>
                  <a:schemeClr val="bg1"/>
                </a:solidFill>
              </a:rPr>
              <a:t>mide</a:t>
            </a:r>
            <a:r>
              <a:rPr lang="en-US" sz="3600" dirty="0">
                <a:solidFill>
                  <a:schemeClr val="bg1"/>
                </a:solidFill>
              </a:rPr>
              <a:t> </a:t>
            </a:r>
            <a:r>
              <a:rPr lang="en-US" sz="3600" dirty="0" err="1" smtClean="0">
                <a:solidFill>
                  <a:schemeClr val="bg1"/>
                </a:solidFill>
              </a:rPr>
              <a:t>kanseri</a:t>
            </a:r>
            <a:endParaRPr lang="en-US" sz="3600" dirty="0">
              <a:solidFill>
                <a:schemeClr val="bg1"/>
              </a:solidFill>
            </a:endParaRPr>
          </a:p>
        </p:txBody>
      </p:sp>
      <p:sp>
        <p:nvSpPr>
          <p:cNvPr id="17" name="Rectangle 16"/>
          <p:cNvSpPr/>
          <p:nvPr/>
        </p:nvSpPr>
        <p:spPr>
          <a:xfrm>
            <a:off x="2810752" y="2135294"/>
            <a:ext cx="3081606" cy="523220"/>
          </a:xfrm>
          <a:prstGeom prst="rect">
            <a:avLst/>
          </a:prstGeom>
        </p:spPr>
        <p:txBody>
          <a:bodyPr wrap="square">
            <a:spAutoFit/>
          </a:bodyPr>
          <a:lstStyle/>
          <a:p>
            <a:r>
              <a:rPr lang="en-US" sz="2800" dirty="0" err="1">
                <a:solidFill>
                  <a:schemeClr val="bg1"/>
                </a:solidFill>
              </a:rPr>
              <a:t>pankreas</a:t>
            </a:r>
            <a:r>
              <a:rPr lang="en-US" sz="2800" dirty="0">
                <a:solidFill>
                  <a:schemeClr val="bg1"/>
                </a:solidFill>
              </a:rPr>
              <a:t> </a:t>
            </a:r>
            <a:r>
              <a:rPr lang="en-US" sz="2800" dirty="0" err="1" smtClean="0">
                <a:solidFill>
                  <a:schemeClr val="bg1"/>
                </a:solidFill>
              </a:rPr>
              <a:t>kanseri</a:t>
            </a:r>
            <a:endParaRPr lang="en-US" sz="2800" dirty="0">
              <a:solidFill>
                <a:schemeClr val="bg1"/>
              </a:solidFill>
            </a:endParaRPr>
          </a:p>
        </p:txBody>
      </p:sp>
      <p:sp>
        <p:nvSpPr>
          <p:cNvPr id="18" name="Rectangle 17"/>
          <p:cNvSpPr/>
          <p:nvPr/>
        </p:nvSpPr>
        <p:spPr>
          <a:xfrm>
            <a:off x="160750" y="1772816"/>
            <a:ext cx="2959503" cy="461665"/>
          </a:xfrm>
          <a:prstGeom prst="rect">
            <a:avLst/>
          </a:prstGeom>
        </p:spPr>
        <p:txBody>
          <a:bodyPr wrap="square">
            <a:spAutoFit/>
          </a:bodyPr>
          <a:lstStyle/>
          <a:p>
            <a:r>
              <a:rPr lang="en-US" sz="2400" dirty="0" err="1">
                <a:solidFill>
                  <a:schemeClr val="bg1"/>
                </a:solidFill>
              </a:rPr>
              <a:t>ölümcül</a:t>
            </a:r>
            <a:r>
              <a:rPr lang="en-US" sz="2400" dirty="0">
                <a:solidFill>
                  <a:schemeClr val="bg1"/>
                </a:solidFill>
              </a:rPr>
              <a:t> </a:t>
            </a:r>
            <a:r>
              <a:rPr lang="en-US" sz="2400" dirty="0" err="1" smtClean="0">
                <a:solidFill>
                  <a:schemeClr val="bg1"/>
                </a:solidFill>
              </a:rPr>
              <a:t>hastalıklar</a:t>
            </a:r>
            <a:endParaRPr lang="en-US" sz="2400" dirty="0">
              <a:solidFill>
                <a:schemeClr val="bg1"/>
              </a:solidFill>
            </a:endParaRPr>
          </a:p>
        </p:txBody>
      </p:sp>
      <p:sp>
        <p:nvSpPr>
          <p:cNvPr id="19" name="Rectangle 18"/>
          <p:cNvSpPr/>
          <p:nvPr/>
        </p:nvSpPr>
        <p:spPr>
          <a:xfrm>
            <a:off x="3352647" y="2737698"/>
            <a:ext cx="2039232" cy="400110"/>
          </a:xfrm>
          <a:prstGeom prst="rect">
            <a:avLst/>
          </a:prstGeom>
        </p:spPr>
        <p:txBody>
          <a:bodyPr wrap="square">
            <a:spAutoFit/>
          </a:bodyPr>
          <a:lstStyle/>
          <a:p>
            <a:r>
              <a:rPr lang="en-US" sz="2000" dirty="0" err="1">
                <a:solidFill>
                  <a:schemeClr val="bg1"/>
                </a:solidFill>
              </a:rPr>
              <a:t>kalp</a:t>
            </a:r>
            <a:r>
              <a:rPr lang="en-US" sz="2000" dirty="0">
                <a:solidFill>
                  <a:schemeClr val="bg1"/>
                </a:solidFill>
              </a:rPr>
              <a:t> </a:t>
            </a:r>
            <a:r>
              <a:rPr lang="en-US" sz="2000" dirty="0" err="1" smtClean="0">
                <a:solidFill>
                  <a:schemeClr val="bg1"/>
                </a:solidFill>
              </a:rPr>
              <a:t>hastalıkları</a:t>
            </a:r>
            <a:endParaRPr lang="en-US" sz="2000" dirty="0">
              <a:solidFill>
                <a:schemeClr val="bg1"/>
              </a:solidFill>
            </a:endParaRPr>
          </a:p>
        </p:txBody>
      </p:sp>
      <p:sp>
        <p:nvSpPr>
          <p:cNvPr id="20" name="Rectangle 19"/>
          <p:cNvSpPr/>
          <p:nvPr/>
        </p:nvSpPr>
        <p:spPr>
          <a:xfrm>
            <a:off x="245473" y="6165694"/>
            <a:ext cx="1878255" cy="338554"/>
          </a:xfrm>
          <a:prstGeom prst="rect">
            <a:avLst/>
          </a:prstGeom>
        </p:spPr>
        <p:txBody>
          <a:bodyPr wrap="square">
            <a:spAutoFit/>
          </a:bodyPr>
          <a:lstStyle/>
          <a:p>
            <a:r>
              <a:rPr lang="en-US" sz="1600" dirty="0" err="1">
                <a:solidFill>
                  <a:schemeClr val="bg1"/>
                </a:solidFill>
              </a:rPr>
              <a:t>böbrek</a:t>
            </a:r>
            <a:r>
              <a:rPr lang="en-US" sz="1600" dirty="0">
                <a:solidFill>
                  <a:schemeClr val="bg1"/>
                </a:solidFill>
              </a:rPr>
              <a:t> </a:t>
            </a:r>
            <a:r>
              <a:rPr lang="en-US" sz="1600" dirty="0" err="1" smtClean="0">
                <a:solidFill>
                  <a:schemeClr val="bg1"/>
                </a:solidFill>
              </a:rPr>
              <a:t>hastalıkları</a:t>
            </a:r>
            <a:endParaRPr lang="en-US" sz="1600" dirty="0">
              <a:solidFill>
                <a:schemeClr val="bg1"/>
              </a:solidFill>
            </a:endParaRPr>
          </a:p>
        </p:txBody>
      </p:sp>
      <p:sp>
        <p:nvSpPr>
          <p:cNvPr id="21" name="Rectangle 20"/>
          <p:cNvSpPr/>
          <p:nvPr/>
        </p:nvSpPr>
        <p:spPr>
          <a:xfrm>
            <a:off x="2843808" y="3733031"/>
            <a:ext cx="3947592" cy="584775"/>
          </a:xfrm>
          <a:prstGeom prst="rect">
            <a:avLst/>
          </a:prstGeom>
        </p:spPr>
        <p:txBody>
          <a:bodyPr wrap="square">
            <a:spAutoFit/>
          </a:bodyPr>
          <a:lstStyle/>
          <a:p>
            <a:r>
              <a:rPr lang="en-US" sz="3200" dirty="0" err="1">
                <a:solidFill>
                  <a:schemeClr val="bg1"/>
                </a:solidFill>
              </a:rPr>
              <a:t>karaciğer</a:t>
            </a:r>
            <a:r>
              <a:rPr lang="en-US" sz="3200" dirty="0">
                <a:solidFill>
                  <a:schemeClr val="bg1"/>
                </a:solidFill>
              </a:rPr>
              <a:t> </a:t>
            </a:r>
            <a:r>
              <a:rPr lang="en-US" sz="3200" dirty="0" err="1" smtClean="0">
                <a:solidFill>
                  <a:schemeClr val="bg1"/>
                </a:solidFill>
              </a:rPr>
              <a:t>hastalıkları</a:t>
            </a:r>
            <a:endParaRPr lang="en-US" sz="3200" dirty="0">
              <a:solidFill>
                <a:schemeClr val="bg1"/>
              </a:solidFill>
            </a:endParaRPr>
          </a:p>
        </p:txBody>
      </p:sp>
      <p:sp>
        <p:nvSpPr>
          <p:cNvPr id="22" name="Rectangle 21"/>
          <p:cNvSpPr/>
          <p:nvPr/>
        </p:nvSpPr>
        <p:spPr>
          <a:xfrm>
            <a:off x="7724769" y="3077808"/>
            <a:ext cx="1205880" cy="369332"/>
          </a:xfrm>
          <a:prstGeom prst="rect">
            <a:avLst/>
          </a:prstGeom>
        </p:spPr>
        <p:txBody>
          <a:bodyPr wrap="square">
            <a:spAutoFit/>
          </a:bodyPr>
          <a:lstStyle/>
          <a:p>
            <a:r>
              <a:rPr lang="en-US" dirty="0" err="1" smtClean="0">
                <a:solidFill>
                  <a:schemeClr val="bg1"/>
                </a:solidFill>
              </a:rPr>
              <a:t>zatürree</a:t>
            </a:r>
            <a:endParaRPr lang="en-US" dirty="0">
              <a:solidFill>
                <a:schemeClr val="bg1"/>
              </a:solidFill>
            </a:endParaRPr>
          </a:p>
        </p:txBody>
      </p:sp>
      <p:sp>
        <p:nvSpPr>
          <p:cNvPr id="23" name="Rectangle 22"/>
          <p:cNvSpPr/>
          <p:nvPr/>
        </p:nvSpPr>
        <p:spPr>
          <a:xfrm>
            <a:off x="3266303" y="5085184"/>
            <a:ext cx="1928381" cy="707886"/>
          </a:xfrm>
          <a:prstGeom prst="rect">
            <a:avLst/>
          </a:prstGeom>
        </p:spPr>
        <p:txBody>
          <a:bodyPr wrap="square">
            <a:spAutoFit/>
          </a:bodyPr>
          <a:lstStyle/>
          <a:p>
            <a:r>
              <a:rPr lang="en-US" sz="4000" dirty="0" err="1" smtClean="0">
                <a:solidFill>
                  <a:schemeClr val="bg1"/>
                </a:solidFill>
              </a:rPr>
              <a:t>kanser</a:t>
            </a:r>
            <a:endParaRPr lang="en-US" sz="4000" dirty="0">
              <a:solidFill>
                <a:schemeClr val="bg1"/>
              </a:solidFill>
            </a:endParaRPr>
          </a:p>
        </p:txBody>
      </p:sp>
      <p:sp>
        <p:nvSpPr>
          <p:cNvPr id="24" name="Rectangle 23"/>
          <p:cNvSpPr/>
          <p:nvPr/>
        </p:nvSpPr>
        <p:spPr>
          <a:xfrm>
            <a:off x="392424" y="4831844"/>
            <a:ext cx="2675744" cy="461665"/>
          </a:xfrm>
          <a:prstGeom prst="rect">
            <a:avLst/>
          </a:prstGeom>
        </p:spPr>
        <p:txBody>
          <a:bodyPr wrap="square">
            <a:spAutoFit/>
          </a:bodyPr>
          <a:lstStyle/>
          <a:p>
            <a:r>
              <a:rPr lang="en-US" sz="2400" dirty="0" err="1">
                <a:solidFill>
                  <a:schemeClr val="bg1"/>
                </a:solidFill>
              </a:rPr>
              <a:t>alkol</a:t>
            </a:r>
            <a:r>
              <a:rPr lang="en-US" sz="2400" dirty="0">
                <a:solidFill>
                  <a:schemeClr val="bg1"/>
                </a:solidFill>
              </a:rPr>
              <a:t> </a:t>
            </a:r>
            <a:r>
              <a:rPr lang="en-US" sz="2400" dirty="0" err="1" smtClean="0">
                <a:solidFill>
                  <a:schemeClr val="bg1"/>
                </a:solidFill>
              </a:rPr>
              <a:t>zehirlenmesi</a:t>
            </a:r>
            <a:endParaRPr lang="en-US" sz="2400" dirty="0">
              <a:solidFill>
                <a:schemeClr val="bg1"/>
              </a:solidFill>
            </a:endParaRPr>
          </a:p>
        </p:txBody>
      </p:sp>
      <p:sp>
        <p:nvSpPr>
          <p:cNvPr id="25" name="Rectangle 24"/>
          <p:cNvSpPr/>
          <p:nvPr/>
        </p:nvSpPr>
        <p:spPr>
          <a:xfrm>
            <a:off x="437687" y="2647394"/>
            <a:ext cx="1277888" cy="369332"/>
          </a:xfrm>
          <a:prstGeom prst="rect">
            <a:avLst/>
          </a:prstGeom>
        </p:spPr>
        <p:txBody>
          <a:bodyPr wrap="square">
            <a:spAutoFit/>
          </a:bodyPr>
          <a:lstStyle/>
          <a:p>
            <a:r>
              <a:rPr lang="en-US" dirty="0" err="1" smtClean="0">
                <a:solidFill>
                  <a:schemeClr val="bg1"/>
                </a:solidFill>
              </a:rPr>
              <a:t>cinayet</a:t>
            </a:r>
            <a:endParaRPr lang="en-US" dirty="0">
              <a:solidFill>
                <a:schemeClr val="bg1"/>
              </a:solidFill>
            </a:endParaRPr>
          </a:p>
        </p:txBody>
      </p:sp>
      <p:sp>
        <p:nvSpPr>
          <p:cNvPr id="26" name="Rectangle 25"/>
          <p:cNvSpPr/>
          <p:nvPr/>
        </p:nvSpPr>
        <p:spPr>
          <a:xfrm>
            <a:off x="534422" y="914702"/>
            <a:ext cx="1300356" cy="584775"/>
          </a:xfrm>
          <a:prstGeom prst="rect">
            <a:avLst/>
          </a:prstGeom>
        </p:spPr>
        <p:txBody>
          <a:bodyPr wrap="none">
            <a:spAutoFit/>
          </a:bodyPr>
          <a:lstStyle/>
          <a:p>
            <a:r>
              <a:rPr lang="en-US" sz="3200" dirty="0" err="1">
                <a:solidFill>
                  <a:schemeClr val="bg1"/>
                </a:solidFill>
              </a:rPr>
              <a:t>intihar</a:t>
            </a:r>
            <a:endParaRPr lang="en-US" sz="3200" dirty="0">
              <a:solidFill>
                <a:schemeClr val="bg1"/>
              </a:solidFill>
            </a:endParaRPr>
          </a:p>
        </p:txBody>
      </p:sp>
    </p:spTree>
    <p:extLst>
      <p:ext uri="{BB962C8B-B14F-4D97-AF65-F5344CB8AC3E}">
        <p14:creationId xmlns:p14="http://schemas.microsoft.com/office/powerpoint/2010/main" val="38987184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3880</TotalTime>
  <Words>1943</Words>
  <Application>Microsoft Office PowerPoint</Application>
  <PresentationFormat>Ekran Gösterisi (4:3)</PresentationFormat>
  <Paragraphs>265</Paragraphs>
  <Slides>31</Slides>
  <Notes>31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31</vt:i4>
      </vt:variant>
    </vt:vector>
  </HeadingPairs>
  <TitlesOfParts>
    <vt:vector size="35"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alkol bagimliligi_yetiskin</dc:title>
  <dc:creator>alpaslan; mustafa; hatice; EDAM</dc:creator>
  <dc:description>Bu sunu Yeşilay tarafından yetişkinlere ve anne babalara yönelik hazırlanmış aşağıdaki kitapçıktan yararlanılarak oluşturulmuştur:_x000d_
Alkol Kötülüklerin Anası, Uğur Evcin ve Ayşe Esra İşmen Gazioğlu , 2014, İstanbul, Yeşilay TBM Alan Kitaplığı Dizisi No: 6.</dc:description>
  <cp:lastModifiedBy>Fuat Arca</cp:lastModifiedBy>
  <cp:revision>1071</cp:revision>
  <dcterms:created xsi:type="dcterms:W3CDTF">2010-12-23T09:12:01Z</dcterms:created>
  <dcterms:modified xsi:type="dcterms:W3CDTF">2015-02-24T15:03:44Z</dcterms:modified>
</cp:coreProperties>
</file>